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5" r:id="rId6"/>
    <p:sldId id="257" r:id="rId7"/>
    <p:sldId id="258" r:id="rId8"/>
    <p:sldId id="260" r:id="rId9"/>
    <p:sldId id="259" r:id="rId10"/>
    <p:sldId id="261" r:id="rId11"/>
    <p:sldId id="262" r:id="rId12"/>
    <p:sldId id="263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F890A8-9EAB-43ED-81B5-A5E9D2CB1397}" v="19" dt="2020-04-18T08:24:54.6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ter, Nick" userId="808f489f-bf6f-4b60-9a4d-7889bdb14d53" providerId="ADAL" clId="{81F890A8-9EAB-43ED-81B5-A5E9D2CB1397}"/>
    <pc:docChg chg="undo addSld modSld sldOrd">
      <pc:chgData name="Lester, Nick" userId="808f489f-bf6f-4b60-9a4d-7889bdb14d53" providerId="ADAL" clId="{81F890A8-9EAB-43ED-81B5-A5E9D2CB1397}" dt="2020-04-18T08:55:34.227" v="686"/>
      <pc:docMkLst>
        <pc:docMk/>
      </pc:docMkLst>
      <pc:sldChg chg="modSp">
        <pc:chgData name="Lester, Nick" userId="808f489f-bf6f-4b60-9a4d-7889bdb14d53" providerId="ADAL" clId="{81F890A8-9EAB-43ED-81B5-A5E9D2CB1397}" dt="2020-04-18T08:26:41.896" v="149" actId="20577"/>
        <pc:sldMkLst>
          <pc:docMk/>
          <pc:sldMk cId="472238089" sldId="256"/>
        </pc:sldMkLst>
        <pc:spChg chg="mod">
          <ac:chgData name="Lester, Nick" userId="808f489f-bf6f-4b60-9a4d-7889bdb14d53" providerId="ADAL" clId="{81F890A8-9EAB-43ED-81B5-A5E9D2CB1397}" dt="2020-04-18T08:26:41.896" v="149" actId="20577"/>
          <ac:spMkLst>
            <pc:docMk/>
            <pc:sldMk cId="472238089" sldId="256"/>
            <ac:spMk id="3" creationId="{EE720BBD-7698-4992-BF69-76C2806D2F2B}"/>
          </ac:spMkLst>
        </pc:spChg>
      </pc:sldChg>
      <pc:sldChg chg="addSp delSp modSp add">
        <pc:chgData name="Lester, Nick" userId="808f489f-bf6f-4b60-9a4d-7889bdb14d53" providerId="ADAL" clId="{81F890A8-9EAB-43ED-81B5-A5E9D2CB1397}" dt="2020-04-18T08:10:23.135" v="55" actId="20577"/>
        <pc:sldMkLst>
          <pc:docMk/>
          <pc:sldMk cId="532803158" sldId="257"/>
        </pc:sldMkLst>
        <pc:spChg chg="add del mod">
          <ac:chgData name="Lester, Nick" userId="808f489f-bf6f-4b60-9a4d-7889bdb14d53" providerId="ADAL" clId="{81F890A8-9EAB-43ED-81B5-A5E9D2CB1397}" dt="2020-04-18T08:07:41.071" v="5"/>
          <ac:spMkLst>
            <pc:docMk/>
            <pc:sldMk cId="532803158" sldId="257"/>
            <ac:spMk id="2" creationId="{D618403C-2515-4C15-8CB1-3415B74F0A6A}"/>
          </ac:spMkLst>
        </pc:spChg>
        <pc:spChg chg="add mod">
          <ac:chgData name="Lester, Nick" userId="808f489f-bf6f-4b60-9a4d-7889bdb14d53" providerId="ADAL" clId="{81F890A8-9EAB-43ED-81B5-A5E9D2CB1397}" dt="2020-04-18T08:10:23.135" v="55" actId="20577"/>
          <ac:spMkLst>
            <pc:docMk/>
            <pc:sldMk cId="532803158" sldId="257"/>
            <ac:spMk id="3" creationId="{1E398248-3AD3-4750-BEA6-943F61794781}"/>
          </ac:spMkLst>
        </pc:spChg>
      </pc:sldChg>
      <pc:sldChg chg="modSp add">
        <pc:chgData name="Lester, Nick" userId="808f489f-bf6f-4b60-9a4d-7889bdb14d53" providerId="ADAL" clId="{81F890A8-9EAB-43ED-81B5-A5E9D2CB1397}" dt="2020-04-18T08:10:38.350" v="62" actId="20577"/>
        <pc:sldMkLst>
          <pc:docMk/>
          <pc:sldMk cId="2714491124" sldId="258"/>
        </pc:sldMkLst>
        <pc:spChg chg="mod">
          <ac:chgData name="Lester, Nick" userId="808f489f-bf6f-4b60-9a4d-7889bdb14d53" providerId="ADAL" clId="{81F890A8-9EAB-43ED-81B5-A5E9D2CB1397}" dt="2020-04-18T08:10:38.350" v="62" actId="20577"/>
          <ac:spMkLst>
            <pc:docMk/>
            <pc:sldMk cId="2714491124" sldId="258"/>
            <ac:spMk id="2" creationId="{8A83DBF3-C3F8-4C7C-8A9B-8A562968D14A}"/>
          </ac:spMkLst>
        </pc:spChg>
      </pc:sldChg>
      <pc:sldChg chg="addSp modSp add ord">
        <pc:chgData name="Lester, Nick" userId="808f489f-bf6f-4b60-9a4d-7889bdb14d53" providerId="ADAL" clId="{81F890A8-9EAB-43ED-81B5-A5E9D2CB1397}" dt="2020-04-18T08:19:39.417" v="128"/>
        <pc:sldMkLst>
          <pc:docMk/>
          <pc:sldMk cId="2637974744" sldId="259"/>
        </pc:sldMkLst>
        <pc:spChg chg="add mod">
          <ac:chgData name="Lester, Nick" userId="808f489f-bf6f-4b60-9a4d-7889bdb14d53" providerId="ADAL" clId="{81F890A8-9EAB-43ED-81B5-A5E9D2CB1397}" dt="2020-04-18T08:12:31.069" v="66" actId="14100"/>
          <ac:spMkLst>
            <pc:docMk/>
            <pc:sldMk cId="2637974744" sldId="259"/>
            <ac:spMk id="2" creationId="{7F910321-1B8C-4F78-927F-344F113AC2C5}"/>
          </ac:spMkLst>
        </pc:spChg>
      </pc:sldChg>
      <pc:sldChg chg="addSp modSp add ord">
        <pc:chgData name="Lester, Nick" userId="808f489f-bf6f-4b60-9a4d-7889bdb14d53" providerId="ADAL" clId="{81F890A8-9EAB-43ED-81B5-A5E9D2CB1397}" dt="2020-04-18T08:20:03.590" v="129"/>
        <pc:sldMkLst>
          <pc:docMk/>
          <pc:sldMk cId="804137545" sldId="260"/>
        </pc:sldMkLst>
        <pc:spChg chg="add mod">
          <ac:chgData name="Lester, Nick" userId="808f489f-bf6f-4b60-9a4d-7889bdb14d53" providerId="ADAL" clId="{81F890A8-9EAB-43ED-81B5-A5E9D2CB1397}" dt="2020-04-18T08:13:16.693" v="71" actId="20577"/>
          <ac:spMkLst>
            <pc:docMk/>
            <pc:sldMk cId="804137545" sldId="260"/>
            <ac:spMk id="2" creationId="{693CDCB9-BCB5-46BA-9809-5BDE15A9D422}"/>
          </ac:spMkLst>
        </pc:spChg>
      </pc:sldChg>
      <pc:sldChg chg="addSp modSp add">
        <pc:chgData name="Lester, Nick" userId="808f489f-bf6f-4b60-9a4d-7889bdb14d53" providerId="ADAL" clId="{81F890A8-9EAB-43ED-81B5-A5E9D2CB1397}" dt="2020-04-18T08:17:14.956" v="122" actId="1076"/>
        <pc:sldMkLst>
          <pc:docMk/>
          <pc:sldMk cId="3763642917" sldId="261"/>
        </pc:sldMkLst>
        <pc:spChg chg="add mod">
          <ac:chgData name="Lester, Nick" userId="808f489f-bf6f-4b60-9a4d-7889bdb14d53" providerId="ADAL" clId="{81F890A8-9EAB-43ED-81B5-A5E9D2CB1397}" dt="2020-04-18T08:17:14.956" v="122" actId="1076"/>
          <ac:spMkLst>
            <pc:docMk/>
            <pc:sldMk cId="3763642917" sldId="261"/>
            <ac:spMk id="2" creationId="{F50B7D40-4CF0-47FB-ADF3-5344A9962489}"/>
          </ac:spMkLst>
        </pc:spChg>
      </pc:sldChg>
      <pc:sldChg chg="modSp add">
        <pc:chgData name="Lester, Nick" userId="808f489f-bf6f-4b60-9a4d-7889bdb14d53" providerId="ADAL" clId="{81F890A8-9EAB-43ED-81B5-A5E9D2CB1397}" dt="2020-04-18T08:18:34.907" v="127" actId="20577"/>
        <pc:sldMkLst>
          <pc:docMk/>
          <pc:sldMk cId="2674497506" sldId="262"/>
        </pc:sldMkLst>
        <pc:spChg chg="mod">
          <ac:chgData name="Lester, Nick" userId="808f489f-bf6f-4b60-9a4d-7889bdb14d53" providerId="ADAL" clId="{81F890A8-9EAB-43ED-81B5-A5E9D2CB1397}" dt="2020-04-18T08:18:34.907" v="127" actId="20577"/>
          <ac:spMkLst>
            <pc:docMk/>
            <pc:sldMk cId="2674497506" sldId="262"/>
            <ac:spMk id="2" creationId="{5134BD53-CFC2-4F3C-88B1-D4CF2AB82AD1}"/>
          </ac:spMkLst>
        </pc:spChg>
      </pc:sldChg>
      <pc:sldChg chg="addSp modSp add">
        <pc:chgData name="Lester, Nick" userId="808f489f-bf6f-4b60-9a4d-7889bdb14d53" providerId="ADAL" clId="{81F890A8-9EAB-43ED-81B5-A5E9D2CB1397}" dt="2020-04-18T08:25:03.654" v="135" actId="20577"/>
        <pc:sldMkLst>
          <pc:docMk/>
          <pc:sldMk cId="967701666" sldId="263"/>
        </pc:sldMkLst>
        <pc:spChg chg="add mod">
          <ac:chgData name="Lester, Nick" userId="808f489f-bf6f-4b60-9a4d-7889bdb14d53" providerId="ADAL" clId="{81F890A8-9EAB-43ED-81B5-A5E9D2CB1397}" dt="2020-04-18T08:25:03.654" v="135" actId="20577"/>
          <ac:spMkLst>
            <pc:docMk/>
            <pc:sldMk cId="967701666" sldId="263"/>
            <ac:spMk id="2" creationId="{456912DE-0CA4-413F-BBEC-0FD4E3ECEB6A}"/>
          </ac:spMkLst>
        </pc:spChg>
      </pc:sldChg>
      <pc:sldChg chg="addSp add">
        <pc:chgData name="Lester, Nick" userId="808f489f-bf6f-4b60-9a4d-7889bdb14d53" providerId="ADAL" clId="{81F890A8-9EAB-43ED-81B5-A5E9D2CB1397}" dt="2020-04-18T08:24:13.165" v="132"/>
        <pc:sldMkLst>
          <pc:docMk/>
          <pc:sldMk cId="3575976755" sldId="264"/>
        </pc:sldMkLst>
        <pc:spChg chg="add">
          <ac:chgData name="Lester, Nick" userId="808f489f-bf6f-4b60-9a4d-7889bdb14d53" providerId="ADAL" clId="{81F890A8-9EAB-43ED-81B5-A5E9D2CB1397}" dt="2020-04-18T08:24:13.165" v="132"/>
          <ac:spMkLst>
            <pc:docMk/>
            <pc:sldMk cId="3575976755" sldId="264"/>
            <ac:spMk id="2" creationId="{50EBF097-569A-4A27-93A1-26CA9779FEE6}"/>
          </ac:spMkLst>
        </pc:spChg>
      </pc:sldChg>
      <pc:sldChg chg="addSp modSp add">
        <pc:chgData name="Lester, Nick" userId="808f489f-bf6f-4b60-9a4d-7889bdb14d53" providerId="ADAL" clId="{81F890A8-9EAB-43ED-81B5-A5E9D2CB1397}" dt="2020-04-18T08:29:13.465" v="159" actId="1076"/>
        <pc:sldMkLst>
          <pc:docMk/>
          <pc:sldMk cId="4134798837" sldId="265"/>
        </pc:sldMkLst>
        <pc:spChg chg="add mod">
          <ac:chgData name="Lester, Nick" userId="808f489f-bf6f-4b60-9a4d-7889bdb14d53" providerId="ADAL" clId="{81F890A8-9EAB-43ED-81B5-A5E9D2CB1397}" dt="2020-04-18T08:29:13.465" v="159" actId="1076"/>
          <ac:spMkLst>
            <pc:docMk/>
            <pc:sldMk cId="4134798837" sldId="265"/>
            <ac:spMk id="2" creationId="{1C94E787-1ED4-4001-AE1F-2DB300C322CA}"/>
          </ac:spMkLst>
        </pc:spChg>
      </pc:sldChg>
      <pc:sldChg chg="addSp delSp modSp add">
        <pc:chgData name="Lester, Nick" userId="808f489f-bf6f-4b60-9a4d-7889bdb14d53" providerId="ADAL" clId="{81F890A8-9EAB-43ED-81B5-A5E9D2CB1397}" dt="2020-04-18T08:30:39.953" v="181" actId="1076"/>
        <pc:sldMkLst>
          <pc:docMk/>
          <pc:sldMk cId="3292381044" sldId="266"/>
        </pc:sldMkLst>
        <pc:spChg chg="add del mod">
          <ac:chgData name="Lester, Nick" userId="808f489f-bf6f-4b60-9a4d-7889bdb14d53" providerId="ADAL" clId="{81F890A8-9EAB-43ED-81B5-A5E9D2CB1397}" dt="2020-04-18T08:30:11.061" v="172"/>
          <ac:spMkLst>
            <pc:docMk/>
            <pc:sldMk cId="3292381044" sldId="266"/>
            <ac:spMk id="2" creationId="{4ACBF919-571E-42FA-AF53-F98BD11CBDC6}"/>
          </ac:spMkLst>
        </pc:spChg>
        <pc:spChg chg="add mod">
          <ac:chgData name="Lester, Nick" userId="808f489f-bf6f-4b60-9a4d-7889bdb14d53" providerId="ADAL" clId="{81F890A8-9EAB-43ED-81B5-A5E9D2CB1397}" dt="2020-04-18T08:30:39.953" v="181" actId="1076"/>
          <ac:spMkLst>
            <pc:docMk/>
            <pc:sldMk cId="3292381044" sldId="266"/>
            <ac:spMk id="3" creationId="{7A4F9EC6-B802-4215-B97E-822E5C7E2016}"/>
          </ac:spMkLst>
        </pc:spChg>
      </pc:sldChg>
      <pc:sldChg chg="addSp modSp add">
        <pc:chgData name="Lester, Nick" userId="808f489f-bf6f-4b60-9a4d-7889bdb14d53" providerId="ADAL" clId="{81F890A8-9EAB-43ED-81B5-A5E9D2CB1397}" dt="2020-04-18T08:33:42.696" v="246" actId="20577"/>
        <pc:sldMkLst>
          <pc:docMk/>
          <pc:sldMk cId="2070992725" sldId="267"/>
        </pc:sldMkLst>
        <pc:spChg chg="add mod">
          <ac:chgData name="Lester, Nick" userId="808f489f-bf6f-4b60-9a4d-7889bdb14d53" providerId="ADAL" clId="{81F890A8-9EAB-43ED-81B5-A5E9D2CB1397}" dt="2020-04-18T08:33:42.696" v="246" actId="20577"/>
          <ac:spMkLst>
            <pc:docMk/>
            <pc:sldMk cId="2070992725" sldId="267"/>
            <ac:spMk id="2" creationId="{BA0A1E33-B095-44EC-9822-836846F247E4}"/>
          </ac:spMkLst>
        </pc:spChg>
      </pc:sldChg>
      <pc:sldChg chg="addSp add">
        <pc:chgData name="Lester, Nick" userId="808f489f-bf6f-4b60-9a4d-7889bdb14d53" providerId="ADAL" clId="{81F890A8-9EAB-43ED-81B5-A5E9D2CB1397}" dt="2020-04-18T08:34:11.957" v="247"/>
        <pc:sldMkLst>
          <pc:docMk/>
          <pc:sldMk cId="553783947" sldId="268"/>
        </pc:sldMkLst>
        <pc:spChg chg="add">
          <ac:chgData name="Lester, Nick" userId="808f489f-bf6f-4b60-9a4d-7889bdb14d53" providerId="ADAL" clId="{81F890A8-9EAB-43ED-81B5-A5E9D2CB1397}" dt="2020-04-18T08:34:11.957" v="247"/>
          <ac:spMkLst>
            <pc:docMk/>
            <pc:sldMk cId="553783947" sldId="268"/>
            <ac:spMk id="2" creationId="{326D2DB5-35BA-4D71-93F0-EA7BD939C9DC}"/>
          </ac:spMkLst>
        </pc:spChg>
      </pc:sldChg>
      <pc:sldChg chg="addSp modSp add">
        <pc:chgData name="Lester, Nick" userId="808f489f-bf6f-4b60-9a4d-7889bdb14d53" providerId="ADAL" clId="{81F890A8-9EAB-43ED-81B5-A5E9D2CB1397}" dt="2020-04-18T08:36:24.233" v="260" actId="20577"/>
        <pc:sldMkLst>
          <pc:docMk/>
          <pc:sldMk cId="865129376" sldId="269"/>
        </pc:sldMkLst>
        <pc:spChg chg="add mod">
          <ac:chgData name="Lester, Nick" userId="808f489f-bf6f-4b60-9a4d-7889bdb14d53" providerId="ADAL" clId="{81F890A8-9EAB-43ED-81B5-A5E9D2CB1397}" dt="2020-04-18T08:36:24.233" v="260" actId="20577"/>
          <ac:spMkLst>
            <pc:docMk/>
            <pc:sldMk cId="865129376" sldId="269"/>
            <ac:spMk id="2" creationId="{9F29D0F5-C2B0-4694-B71A-E981CBC40C4A}"/>
          </ac:spMkLst>
        </pc:spChg>
      </pc:sldChg>
      <pc:sldChg chg="addSp add">
        <pc:chgData name="Lester, Nick" userId="808f489f-bf6f-4b60-9a4d-7889bdb14d53" providerId="ADAL" clId="{81F890A8-9EAB-43ED-81B5-A5E9D2CB1397}" dt="2020-04-18T08:36:45.652" v="261"/>
        <pc:sldMkLst>
          <pc:docMk/>
          <pc:sldMk cId="645323417" sldId="270"/>
        </pc:sldMkLst>
        <pc:spChg chg="add">
          <ac:chgData name="Lester, Nick" userId="808f489f-bf6f-4b60-9a4d-7889bdb14d53" providerId="ADAL" clId="{81F890A8-9EAB-43ED-81B5-A5E9D2CB1397}" dt="2020-04-18T08:36:45.652" v="261"/>
          <ac:spMkLst>
            <pc:docMk/>
            <pc:sldMk cId="645323417" sldId="270"/>
            <ac:spMk id="2" creationId="{69F2796A-4061-48AB-8FFF-B3ED0FF7F369}"/>
          </ac:spMkLst>
        </pc:spChg>
      </pc:sldChg>
      <pc:sldChg chg="addSp add">
        <pc:chgData name="Lester, Nick" userId="808f489f-bf6f-4b60-9a4d-7889bdb14d53" providerId="ADAL" clId="{81F890A8-9EAB-43ED-81B5-A5E9D2CB1397}" dt="2020-04-18T08:38:06.589" v="262"/>
        <pc:sldMkLst>
          <pc:docMk/>
          <pc:sldMk cId="654322431" sldId="271"/>
        </pc:sldMkLst>
        <pc:spChg chg="add">
          <ac:chgData name="Lester, Nick" userId="808f489f-bf6f-4b60-9a4d-7889bdb14d53" providerId="ADAL" clId="{81F890A8-9EAB-43ED-81B5-A5E9D2CB1397}" dt="2020-04-18T08:38:06.589" v="262"/>
          <ac:spMkLst>
            <pc:docMk/>
            <pc:sldMk cId="654322431" sldId="271"/>
            <ac:spMk id="2" creationId="{750CAA14-5631-4B00-8B74-855F34D8B456}"/>
          </ac:spMkLst>
        </pc:spChg>
      </pc:sldChg>
      <pc:sldChg chg="addSp add">
        <pc:chgData name="Lester, Nick" userId="808f489f-bf6f-4b60-9a4d-7889bdb14d53" providerId="ADAL" clId="{81F890A8-9EAB-43ED-81B5-A5E9D2CB1397}" dt="2020-04-18T08:38:21.772" v="263"/>
        <pc:sldMkLst>
          <pc:docMk/>
          <pc:sldMk cId="3594516481" sldId="272"/>
        </pc:sldMkLst>
        <pc:spChg chg="add">
          <ac:chgData name="Lester, Nick" userId="808f489f-bf6f-4b60-9a4d-7889bdb14d53" providerId="ADAL" clId="{81F890A8-9EAB-43ED-81B5-A5E9D2CB1397}" dt="2020-04-18T08:38:21.772" v="263"/>
          <ac:spMkLst>
            <pc:docMk/>
            <pc:sldMk cId="3594516481" sldId="272"/>
            <ac:spMk id="2" creationId="{EF665055-5DFF-4F2A-B722-6074B32AF0C1}"/>
          </ac:spMkLst>
        </pc:spChg>
      </pc:sldChg>
      <pc:sldChg chg="addSp add">
        <pc:chgData name="Lester, Nick" userId="808f489f-bf6f-4b60-9a4d-7889bdb14d53" providerId="ADAL" clId="{81F890A8-9EAB-43ED-81B5-A5E9D2CB1397}" dt="2020-04-18T08:40:05.823" v="264"/>
        <pc:sldMkLst>
          <pc:docMk/>
          <pc:sldMk cId="3445234677" sldId="273"/>
        </pc:sldMkLst>
        <pc:spChg chg="add">
          <ac:chgData name="Lester, Nick" userId="808f489f-bf6f-4b60-9a4d-7889bdb14d53" providerId="ADAL" clId="{81F890A8-9EAB-43ED-81B5-A5E9D2CB1397}" dt="2020-04-18T08:40:05.823" v="264"/>
          <ac:spMkLst>
            <pc:docMk/>
            <pc:sldMk cId="3445234677" sldId="273"/>
            <ac:spMk id="2" creationId="{60C1C0D6-5CCE-4590-8E23-40E63961F9DD}"/>
          </ac:spMkLst>
        </pc:spChg>
      </pc:sldChg>
      <pc:sldChg chg="addSp add">
        <pc:chgData name="Lester, Nick" userId="808f489f-bf6f-4b60-9a4d-7889bdb14d53" providerId="ADAL" clId="{81F890A8-9EAB-43ED-81B5-A5E9D2CB1397}" dt="2020-04-18T08:40:21.517" v="265"/>
        <pc:sldMkLst>
          <pc:docMk/>
          <pc:sldMk cId="3979818034" sldId="274"/>
        </pc:sldMkLst>
        <pc:spChg chg="add">
          <ac:chgData name="Lester, Nick" userId="808f489f-bf6f-4b60-9a4d-7889bdb14d53" providerId="ADAL" clId="{81F890A8-9EAB-43ED-81B5-A5E9D2CB1397}" dt="2020-04-18T08:40:21.517" v="265"/>
          <ac:spMkLst>
            <pc:docMk/>
            <pc:sldMk cId="3979818034" sldId="274"/>
            <ac:spMk id="2" creationId="{E02961E2-9C79-485B-8BCD-BD2F1A8DD62E}"/>
          </ac:spMkLst>
        </pc:spChg>
      </pc:sldChg>
      <pc:sldChg chg="addSp modSp add">
        <pc:chgData name="Lester, Nick" userId="808f489f-bf6f-4b60-9a4d-7889bdb14d53" providerId="ADAL" clId="{81F890A8-9EAB-43ED-81B5-A5E9D2CB1397}" dt="2020-04-18T08:31:21.911" v="193" actId="1076"/>
        <pc:sldMkLst>
          <pc:docMk/>
          <pc:sldMk cId="2398920310" sldId="275"/>
        </pc:sldMkLst>
        <pc:spChg chg="add mod">
          <ac:chgData name="Lester, Nick" userId="808f489f-bf6f-4b60-9a4d-7889bdb14d53" providerId="ADAL" clId="{81F890A8-9EAB-43ED-81B5-A5E9D2CB1397}" dt="2020-04-18T08:31:21.911" v="193" actId="1076"/>
          <ac:spMkLst>
            <pc:docMk/>
            <pc:sldMk cId="2398920310" sldId="275"/>
            <ac:spMk id="2" creationId="{F87522AD-1D38-436A-9402-948C569D8B17}"/>
          </ac:spMkLst>
        </pc:spChg>
      </pc:sldChg>
      <pc:sldChg chg="addSp add">
        <pc:chgData name="Lester, Nick" userId="808f489f-bf6f-4b60-9a4d-7889bdb14d53" providerId="ADAL" clId="{81F890A8-9EAB-43ED-81B5-A5E9D2CB1397}" dt="2020-04-18T08:41:45.588" v="266"/>
        <pc:sldMkLst>
          <pc:docMk/>
          <pc:sldMk cId="1291715124" sldId="276"/>
        </pc:sldMkLst>
        <pc:spChg chg="add">
          <ac:chgData name="Lester, Nick" userId="808f489f-bf6f-4b60-9a4d-7889bdb14d53" providerId="ADAL" clId="{81F890A8-9EAB-43ED-81B5-A5E9D2CB1397}" dt="2020-04-18T08:41:45.588" v="266"/>
          <ac:spMkLst>
            <pc:docMk/>
            <pc:sldMk cId="1291715124" sldId="276"/>
            <ac:spMk id="2" creationId="{D1C2DD67-AFF0-4593-AB68-ABFBCC2D93F7}"/>
          </ac:spMkLst>
        </pc:spChg>
      </pc:sldChg>
      <pc:sldChg chg="addSp add">
        <pc:chgData name="Lester, Nick" userId="808f489f-bf6f-4b60-9a4d-7889bdb14d53" providerId="ADAL" clId="{81F890A8-9EAB-43ED-81B5-A5E9D2CB1397}" dt="2020-04-18T08:41:56.272" v="267"/>
        <pc:sldMkLst>
          <pc:docMk/>
          <pc:sldMk cId="4024181291" sldId="277"/>
        </pc:sldMkLst>
        <pc:spChg chg="add">
          <ac:chgData name="Lester, Nick" userId="808f489f-bf6f-4b60-9a4d-7889bdb14d53" providerId="ADAL" clId="{81F890A8-9EAB-43ED-81B5-A5E9D2CB1397}" dt="2020-04-18T08:41:56.272" v="267"/>
          <ac:spMkLst>
            <pc:docMk/>
            <pc:sldMk cId="4024181291" sldId="277"/>
            <ac:spMk id="2" creationId="{D0B700DB-F101-4A8C-8EA4-F4AF71D4881A}"/>
          </ac:spMkLst>
        </pc:spChg>
      </pc:sldChg>
      <pc:sldChg chg="addSp modSp add">
        <pc:chgData name="Lester, Nick" userId="808f489f-bf6f-4b60-9a4d-7889bdb14d53" providerId="ADAL" clId="{81F890A8-9EAB-43ED-81B5-A5E9D2CB1397}" dt="2020-04-18T08:44:55.325" v="681" actId="20577"/>
        <pc:sldMkLst>
          <pc:docMk/>
          <pc:sldMk cId="3017863368" sldId="278"/>
        </pc:sldMkLst>
        <pc:spChg chg="add mod">
          <ac:chgData name="Lester, Nick" userId="808f489f-bf6f-4b60-9a4d-7889bdb14d53" providerId="ADAL" clId="{81F890A8-9EAB-43ED-81B5-A5E9D2CB1397}" dt="2020-04-18T08:44:55.325" v="681" actId="20577"/>
          <ac:spMkLst>
            <pc:docMk/>
            <pc:sldMk cId="3017863368" sldId="278"/>
            <ac:spMk id="2" creationId="{EB71D329-6E30-4EBC-9642-F3F919357E64}"/>
          </ac:spMkLst>
        </pc:spChg>
      </pc:sldChg>
      <pc:sldChg chg="addSp add">
        <pc:chgData name="Lester, Nick" userId="808f489f-bf6f-4b60-9a4d-7889bdb14d53" providerId="ADAL" clId="{81F890A8-9EAB-43ED-81B5-A5E9D2CB1397}" dt="2020-04-18T08:45:25.277" v="682"/>
        <pc:sldMkLst>
          <pc:docMk/>
          <pc:sldMk cId="83530175" sldId="279"/>
        </pc:sldMkLst>
        <pc:spChg chg="add">
          <ac:chgData name="Lester, Nick" userId="808f489f-bf6f-4b60-9a4d-7889bdb14d53" providerId="ADAL" clId="{81F890A8-9EAB-43ED-81B5-A5E9D2CB1397}" dt="2020-04-18T08:45:25.277" v="682"/>
          <ac:spMkLst>
            <pc:docMk/>
            <pc:sldMk cId="83530175" sldId="279"/>
            <ac:spMk id="2" creationId="{6C69C22E-5C5E-4225-B703-1024FF4A92BC}"/>
          </ac:spMkLst>
        </pc:spChg>
      </pc:sldChg>
      <pc:sldChg chg="addSp add">
        <pc:chgData name="Lester, Nick" userId="808f489f-bf6f-4b60-9a4d-7889bdb14d53" providerId="ADAL" clId="{81F890A8-9EAB-43ED-81B5-A5E9D2CB1397}" dt="2020-04-18T08:52:47.304" v="683"/>
        <pc:sldMkLst>
          <pc:docMk/>
          <pc:sldMk cId="1261811365" sldId="280"/>
        </pc:sldMkLst>
        <pc:spChg chg="add">
          <ac:chgData name="Lester, Nick" userId="808f489f-bf6f-4b60-9a4d-7889bdb14d53" providerId="ADAL" clId="{81F890A8-9EAB-43ED-81B5-A5E9D2CB1397}" dt="2020-04-18T08:52:47.304" v="683"/>
          <ac:spMkLst>
            <pc:docMk/>
            <pc:sldMk cId="1261811365" sldId="280"/>
            <ac:spMk id="2" creationId="{A6525E50-8050-4F78-B537-8B5082096E56}"/>
          </ac:spMkLst>
        </pc:spChg>
      </pc:sldChg>
      <pc:sldChg chg="addSp add">
        <pc:chgData name="Lester, Nick" userId="808f489f-bf6f-4b60-9a4d-7889bdb14d53" providerId="ADAL" clId="{81F890A8-9EAB-43ED-81B5-A5E9D2CB1397}" dt="2020-04-18T08:53:06.012" v="684"/>
        <pc:sldMkLst>
          <pc:docMk/>
          <pc:sldMk cId="1715228850" sldId="281"/>
        </pc:sldMkLst>
        <pc:spChg chg="add">
          <ac:chgData name="Lester, Nick" userId="808f489f-bf6f-4b60-9a4d-7889bdb14d53" providerId="ADAL" clId="{81F890A8-9EAB-43ED-81B5-A5E9D2CB1397}" dt="2020-04-18T08:53:06.012" v="684"/>
          <ac:spMkLst>
            <pc:docMk/>
            <pc:sldMk cId="1715228850" sldId="281"/>
            <ac:spMk id="2" creationId="{3AACF7A2-DE9B-4802-ADFC-88B7BB09DE75}"/>
          </ac:spMkLst>
        </pc:spChg>
      </pc:sldChg>
      <pc:sldChg chg="addSp add">
        <pc:chgData name="Lester, Nick" userId="808f489f-bf6f-4b60-9a4d-7889bdb14d53" providerId="ADAL" clId="{81F890A8-9EAB-43ED-81B5-A5E9D2CB1397}" dt="2020-04-18T08:55:18.393" v="685"/>
        <pc:sldMkLst>
          <pc:docMk/>
          <pc:sldMk cId="1060228938" sldId="282"/>
        </pc:sldMkLst>
        <pc:spChg chg="add">
          <ac:chgData name="Lester, Nick" userId="808f489f-bf6f-4b60-9a4d-7889bdb14d53" providerId="ADAL" clId="{81F890A8-9EAB-43ED-81B5-A5E9D2CB1397}" dt="2020-04-18T08:55:18.393" v="685"/>
          <ac:spMkLst>
            <pc:docMk/>
            <pc:sldMk cId="1060228938" sldId="282"/>
            <ac:spMk id="2" creationId="{CBA768EF-665D-4F00-8251-56BF11626916}"/>
          </ac:spMkLst>
        </pc:spChg>
      </pc:sldChg>
      <pc:sldChg chg="addSp add">
        <pc:chgData name="Lester, Nick" userId="808f489f-bf6f-4b60-9a4d-7889bdb14d53" providerId="ADAL" clId="{81F890A8-9EAB-43ED-81B5-A5E9D2CB1397}" dt="2020-04-18T08:55:34.227" v="686"/>
        <pc:sldMkLst>
          <pc:docMk/>
          <pc:sldMk cId="3084817204" sldId="283"/>
        </pc:sldMkLst>
        <pc:spChg chg="add">
          <ac:chgData name="Lester, Nick" userId="808f489f-bf6f-4b60-9a4d-7889bdb14d53" providerId="ADAL" clId="{81F890A8-9EAB-43ED-81B5-A5E9D2CB1397}" dt="2020-04-18T08:55:34.227" v="686"/>
          <ac:spMkLst>
            <pc:docMk/>
            <pc:sldMk cId="3084817204" sldId="283"/>
            <ac:spMk id="2" creationId="{42684F0E-DFFE-4255-BE22-9F69F98ABD6F}"/>
          </ac:spMkLst>
        </pc:spChg>
      </pc:sldChg>
      <pc:sldChg chg="addSp modSp add">
        <pc:chgData name="Lester, Nick" userId="808f489f-bf6f-4b60-9a4d-7889bdb14d53" providerId="ADAL" clId="{81F890A8-9EAB-43ED-81B5-A5E9D2CB1397}" dt="2020-04-18T08:32:13.182" v="208" actId="1076"/>
        <pc:sldMkLst>
          <pc:docMk/>
          <pc:sldMk cId="3641766887" sldId="284"/>
        </pc:sldMkLst>
        <pc:spChg chg="add mod">
          <ac:chgData name="Lester, Nick" userId="808f489f-bf6f-4b60-9a4d-7889bdb14d53" providerId="ADAL" clId="{81F890A8-9EAB-43ED-81B5-A5E9D2CB1397}" dt="2020-04-18T08:32:13.182" v="208" actId="1076"/>
          <ac:spMkLst>
            <pc:docMk/>
            <pc:sldMk cId="3641766887" sldId="284"/>
            <ac:spMk id="2" creationId="{B810EA9A-4E0C-4ED3-B8EB-D450F15FC97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3B54D-B9E4-4F8D-ADFD-F38937B566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1B818E-0103-4A8A-90AF-737ED9833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A48FD-98BB-4DD9-9FA2-27ECD2FDE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35A17-4975-4C21-AE2B-5F0287966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B7732-809C-4EBD-8B18-CED0A6FB9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627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5FE51-58CE-4E27-B834-D17F41169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43A6E-9BA8-4CD3-83B5-210ED5723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8DC31-E65E-470E-B928-27E9D4EEE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6B68C-E623-4495-A48A-DA1E4CA65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B3AA7-6EC9-4483-BC5C-369398978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010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5CEAC-3BCA-4E25-BCD3-7A6C7B8CF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AF7026-9A90-4464-A934-5FB3BE646C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A3671-82EC-4B7C-B606-3D4A70105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BAAB9B-2F5D-4180-B84F-2F6913B6C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33A8F4-583C-4448-9519-4026129A7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142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537D4-F43C-48EC-A4C5-EFC9CC51E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3562B-2D16-4C40-8B15-02BC81712C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AC974-77E2-46FC-AFFD-1F66BDD07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BFF12-4D0A-4A15-A810-A169C3003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CD98E8-5FA1-4628-AD4B-6ED0D7E41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3119A-011C-4C6D-B090-E971151D2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64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D89FB-A2BC-4BA2-8F9E-B5D93CAA3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E103CE-84D7-49BD-893B-D58356A1E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BC817-6902-4200-B9E2-2FDB4F561B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266D13-9375-4EBC-B785-23525F4DC8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1E6938-1A35-4281-9B2B-B8DF5B6869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A9BD8C-9E76-4F7E-B3A2-53AEA4ED5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2D5711-AF3B-4ABC-B06C-77BB01A81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EECEC9-99FA-4A90-A1D3-4BF149FD3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60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31D2F-0B0E-40DF-9F6A-A21911E04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A7384B-A205-4EAB-9FE7-98F8C7ED0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37735B-3AE6-45BE-A3ED-36F6BD274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65008D-B6DF-49B8-8FBE-CFC1796E6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254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DB187B-CB08-47FB-B0FB-365D62573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94B70E-033E-4996-AD44-0850C9D30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76E440-2280-44E7-BF27-2CF4C3DE0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648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BC95D-6F14-4329-8A53-60EE7A377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143FA-3CD7-4B37-915F-636E3FBF4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EF81B7-1063-418E-8037-43F4F0E58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5C660-72CA-4EC8-A31F-ED5D9EBC6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E8F33-E66F-4A95-9C79-7990F391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9F607B-A73B-410B-80D1-01128AB89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460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1551A-AAF1-4B3B-BC32-5A84BA0D8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5648B8-0E86-438E-A270-6C53655034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65CF76-C671-45FA-9BCD-C6343BDDC9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D5AE6E-C636-4DAF-B2B4-539CD2CD8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491AF-D0E8-4993-8D41-B687D5E53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6C999F-3CA2-47B7-93B7-DBCA59DCA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318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2C5F3-F802-45DF-9609-02A8F5799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67D40B-C176-46F5-A2CF-B860D8D4BB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82BF1A-1413-4FF1-BEF5-51FB95A3F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94B74-728E-489F-96A6-E0BA79657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49B32-11BD-4B9E-BA42-428C13DC8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20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0CBBA5-C0A4-42E2-BD5B-BC24AA8530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09502D-E0E7-49E0-8466-E8B019448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236AE-3931-4B34-96FB-00ECBD0E9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9E99D-04F4-4B90-86E5-0F8B618D8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A4910-4DC8-4375-BDF1-5EC1DF8A9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00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23250F-BE61-435E-94EB-FFFB901DD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41849B-1BCA-48AD-BF46-EB2F71989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28B52-A103-4D4C-9D8E-200868521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019E5-3386-4401-B28D-12449AC42E1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DDEDE-546A-48DB-8CAA-1F6E7DF97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12398-AFF5-4D6F-B2DD-353F326913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20E59-E66C-4353-8D6C-797748C89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81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ighhopes.com/musicsymbols.html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55557-7E72-4D08-B31A-F00B63AAC4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QUIZ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720BBD-7698-4992-BF69-76C2806D2F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FILMS-SPACE-MUSIC</a:t>
            </a:r>
          </a:p>
        </p:txBody>
      </p:sp>
    </p:spTree>
    <p:extLst>
      <p:ext uri="{BB962C8B-B14F-4D97-AF65-F5344CB8AC3E}">
        <p14:creationId xmlns:p14="http://schemas.microsoft.com/office/powerpoint/2010/main" val="472238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94E787-1ED4-4001-AE1F-2DB300C322CA}"/>
              </a:ext>
            </a:extLst>
          </p:cNvPr>
          <p:cNvSpPr txBox="1"/>
          <p:nvPr/>
        </p:nvSpPr>
        <p:spPr>
          <a:xfrm>
            <a:off x="3935896" y="2289313"/>
            <a:ext cx="8110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FILMS</a:t>
            </a:r>
          </a:p>
        </p:txBody>
      </p:sp>
    </p:spTree>
    <p:extLst>
      <p:ext uri="{BB962C8B-B14F-4D97-AF65-F5344CB8AC3E}">
        <p14:creationId xmlns:p14="http://schemas.microsoft.com/office/powerpoint/2010/main" val="4134798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398248-3AD3-4750-BEA6-943F61794781}"/>
              </a:ext>
            </a:extLst>
          </p:cNvPr>
          <p:cNvSpPr txBox="1"/>
          <p:nvPr/>
        </p:nvSpPr>
        <p:spPr>
          <a:xfrm>
            <a:off x="3922643" y="1470991"/>
            <a:ext cx="4333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was the 1</a:t>
            </a:r>
            <a:r>
              <a:rPr lang="en-GB" baseline="30000" dirty="0"/>
              <a:t>st</a:t>
            </a:r>
            <a:r>
              <a:rPr lang="en-GB" dirty="0"/>
              <a:t> blockbuster movie released?</a:t>
            </a:r>
          </a:p>
        </p:txBody>
      </p:sp>
    </p:spTree>
    <p:extLst>
      <p:ext uri="{BB962C8B-B14F-4D97-AF65-F5344CB8AC3E}">
        <p14:creationId xmlns:p14="http://schemas.microsoft.com/office/powerpoint/2010/main" val="532803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3DBF3-C3F8-4C7C-8A9B-8A562968D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1975</a:t>
            </a:r>
          </a:p>
        </p:txBody>
      </p:sp>
    </p:spTree>
    <p:extLst>
      <p:ext uri="{BB962C8B-B14F-4D97-AF65-F5344CB8AC3E}">
        <p14:creationId xmlns:p14="http://schemas.microsoft.com/office/powerpoint/2010/main" val="2714491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3CDCB9-BCB5-46BA-9809-5BDE15A9D422}"/>
              </a:ext>
            </a:extLst>
          </p:cNvPr>
          <p:cNvSpPr/>
          <p:nvPr/>
        </p:nvSpPr>
        <p:spPr>
          <a:xfrm>
            <a:off x="4985952" y="3244334"/>
            <a:ext cx="2380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when was et released ?</a:t>
            </a:r>
          </a:p>
        </p:txBody>
      </p:sp>
    </p:spTree>
    <p:extLst>
      <p:ext uri="{BB962C8B-B14F-4D97-AF65-F5344CB8AC3E}">
        <p14:creationId xmlns:p14="http://schemas.microsoft.com/office/powerpoint/2010/main" val="804137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910321-1B8C-4F78-927F-344F113AC2C5}"/>
              </a:ext>
            </a:extLst>
          </p:cNvPr>
          <p:cNvSpPr/>
          <p:nvPr/>
        </p:nvSpPr>
        <p:spPr>
          <a:xfrm>
            <a:off x="4055165" y="2637183"/>
            <a:ext cx="30500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9 December 1982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974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0B7D40-4CF0-47FB-ADF3-5344A9962489}"/>
              </a:ext>
            </a:extLst>
          </p:cNvPr>
          <p:cNvSpPr txBox="1"/>
          <p:nvPr/>
        </p:nvSpPr>
        <p:spPr>
          <a:xfrm>
            <a:off x="4492486" y="2623931"/>
            <a:ext cx="4041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did Cinemas start selling popcorn ?</a:t>
            </a:r>
          </a:p>
        </p:txBody>
      </p:sp>
    </p:spTree>
    <p:extLst>
      <p:ext uri="{BB962C8B-B14F-4D97-AF65-F5344CB8AC3E}">
        <p14:creationId xmlns:p14="http://schemas.microsoft.com/office/powerpoint/2010/main" val="3763642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4BD53-CFC2-4F3C-88B1-D4CF2AB82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1986</a:t>
            </a:r>
          </a:p>
        </p:txBody>
      </p:sp>
    </p:spTree>
    <p:extLst>
      <p:ext uri="{BB962C8B-B14F-4D97-AF65-F5344CB8AC3E}">
        <p14:creationId xmlns:p14="http://schemas.microsoft.com/office/powerpoint/2010/main" val="267449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6912DE-0CA4-413F-BBEC-0FD4E3ECEB6A}"/>
              </a:ext>
            </a:extLst>
          </p:cNvPr>
          <p:cNvSpPr/>
          <p:nvPr/>
        </p:nvSpPr>
        <p:spPr>
          <a:xfrm>
            <a:off x="4379055" y="3244334"/>
            <a:ext cx="343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when was Paddington 1 released ?</a:t>
            </a:r>
          </a:p>
        </p:txBody>
      </p:sp>
    </p:spTree>
    <p:extLst>
      <p:ext uri="{BB962C8B-B14F-4D97-AF65-F5344CB8AC3E}">
        <p14:creationId xmlns:p14="http://schemas.microsoft.com/office/powerpoint/2010/main" val="967701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EBF097-569A-4A27-93A1-26CA9779FEE6}"/>
              </a:ext>
            </a:extLst>
          </p:cNvPr>
          <p:cNvSpPr/>
          <p:nvPr/>
        </p:nvSpPr>
        <p:spPr>
          <a:xfrm>
            <a:off x="5022629" y="3244334"/>
            <a:ext cx="2146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28 November 2014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976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4F9EC6-B802-4215-B97E-822E5C7E2016}"/>
              </a:ext>
            </a:extLst>
          </p:cNvPr>
          <p:cNvSpPr txBox="1"/>
          <p:nvPr/>
        </p:nvSpPr>
        <p:spPr>
          <a:xfrm>
            <a:off x="3869635" y="2382079"/>
            <a:ext cx="5777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SPACE</a:t>
            </a:r>
          </a:p>
        </p:txBody>
      </p:sp>
    </p:spTree>
    <p:extLst>
      <p:ext uri="{BB962C8B-B14F-4D97-AF65-F5344CB8AC3E}">
        <p14:creationId xmlns:p14="http://schemas.microsoft.com/office/powerpoint/2010/main" val="3292381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0A1E33-B095-44EC-9822-836846F247E4}"/>
              </a:ext>
            </a:extLst>
          </p:cNvPr>
          <p:cNvSpPr/>
          <p:nvPr/>
        </p:nvSpPr>
        <p:spPr>
          <a:xfrm>
            <a:off x="4468791" y="3244334"/>
            <a:ext cx="50014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when did man land on the moon for the first time ?</a:t>
            </a:r>
          </a:p>
        </p:txBody>
      </p:sp>
    </p:spTree>
    <p:extLst>
      <p:ext uri="{BB962C8B-B14F-4D97-AF65-F5344CB8AC3E}">
        <p14:creationId xmlns:p14="http://schemas.microsoft.com/office/powerpoint/2010/main" val="2070992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26D2DB5-35BA-4D71-93F0-EA7BD939C9DC}"/>
              </a:ext>
            </a:extLst>
          </p:cNvPr>
          <p:cNvSpPr/>
          <p:nvPr/>
        </p:nvSpPr>
        <p:spPr>
          <a:xfrm>
            <a:off x="5317582" y="3244334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July 20, 1969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783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F29D0F5-C2B0-4694-B71A-E981CBC40C4A}"/>
              </a:ext>
            </a:extLst>
          </p:cNvPr>
          <p:cNvSpPr/>
          <p:nvPr/>
        </p:nvSpPr>
        <p:spPr>
          <a:xfrm>
            <a:off x="4964536" y="3244334"/>
            <a:ext cx="2481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 discovered Venus ?</a:t>
            </a:r>
          </a:p>
        </p:txBody>
      </p:sp>
    </p:spTree>
    <p:extLst>
      <p:ext uri="{BB962C8B-B14F-4D97-AF65-F5344CB8AC3E}">
        <p14:creationId xmlns:p14="http://schemas.microsoft.com/office/powerpoint/2010/main" val="8651293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F2796A-4061-48AB-8FFF-B3ED0FF7F369}"/>
              </a:ext>
            </a:extLst>
          </p:cNvPr>
          <p:cNvSpPr/>
          <p:nvPr/>
        </p:nvSpPr>
        <p:spPr>
          <a:xfrm>
            <a:off x="5291933" y="3244334"/>
            <a:ext cx="1608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Galileo Galilei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323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CAA14-5631-4B00-8B74-855F34D8B456}"/>
              </a:ext>
            </a:extLst>
          </p:cNvPr>
          <p:cNvSpPr/>
          <p:nvPr/>
        </p:nvSpPr>
        <p:spPr>
          <a:xfrm>
            <a:off x="4469497" y="3244334"/>
            <a:ext cx="3253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 discovered the North Star ?</a:t>
            </a:r>
          </a:p>
        </p:txBody>
      </p:sp>
    </p:spTree>
    <p:extLst>
      <p:ext uri="{BB962C8B-B14F-4D97-AF65-F5344CB8AC3E}">
        <p14:creationId xmlns:p14="http://schemas.microsoft.com/office/powerpoint/2010/main" val="654322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665055-5DFF-4F2A-B722-6074B32AF0C1}"/>
              </a:ext>
            </a:extLst>
          </p:cNvPr>
          <p:cNvSpPr/>
          <p:nvPr/>
        </p:nvSpPr>
        <p:spPr>
          <a:xfrm>
            <a:off x="5105985" y="3244334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Claudius Ptolemy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45164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C1C0D6-5CCE-4590-8E23-40E63961F9DD}"/>
              </a:ext>
            </a:extLst>
          </p:cNvPr>
          <p:cNvSpPr/>
          <p:nvPr/>
        </p:nvSpPr>
        <p:spPr>
          <a:xfrm>
            <a:off x="4177365" y="3244334"/>
            <a:ext cx="3837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 discovered the milky way galaxy ?</a:t>
            </a:r>
          </a:p>
        </p:txBody>
      </p:sp>
    </p:spTree>
    <p:extLst>
      <p:ext uri="{BB962C8B-B14F-4D97-AF65-F5344CB8AC3E}">
        <p14:creationId xmlns:p14="http://schemas.microsoft.com/office/powerpoint/2010/main" val="34452346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2961E2-9C79-485B-8BCD-BD2F1A8DD62E}"/>
              </a:ext>
            </a:extLst>
          </p:cNvPr>
          <p:cNvSpPr/>
          <p:nvPr/>
        </p:nvSpPr>
        <p:spPr>
          <a:xfrm>
            <a:off x="5291933" y="3244334"/>
            <a:ext cx="1608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Galileo Galilei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8180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7522AD-1D38-436A-9402-948C569D8B17}"/>
              </a:ext>
            </a:extLst>
          </p:cNvPr>
          <p:cNvSpPr txBox="1"/>
          <p:nvPr/>
        </p:nvSpPr>
        <p:spPr>
          <a:xfrm>
            <a:off x="4320209" y="2358887"/>
            <a:ext cx="47575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MUSIC</a:t>
            </a:r>
          </a:p>
        </p:txBody>
      </p:sp>
    </p:spTree>
    <p:extLst>
      <p:ext uri="{BB962C8B-B14F-4D97-AF65-F5344CB8AC3E}">
        <p14:creationId xmlns:p14="http://schemas.microsoft.com/office/powerpoint/2010/main" val="2398920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1C2DD67-AFF0-4593-AB68-ABFBCC2D93F7}"/>
              </a:ext>
            </a:extLst>
          </p:cNvPr>
          <p:cNvSpPr/>
          <p:nvPr/>
        </p:nvSpPr>
        <p:spPr>
          <a:xfrm>
            <a:off x="4835270" y="3244334"/>
            <a:ext cx="2521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 invented the flute ?</a:t>
            </a:r>
          </a:p>
        </p:txBody>
      </p:sp>
    </p:spTree>
    <p:extLst>
      <p:ext uri="{BB962C8B-B14F-4D97-AF65-F5344CB8AC3E}">
        <p14:creationId xmlns:p14="http://schemas.microsoft.com/office/powerpoint/2010/main" val="12917151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B700DB-F101-4A8C-8EA4-F4AF71D4881A}"/>
              </a:ext>
            </a:extLst>
          </p:cNvPr>
          <p:cNvSpPr/>
          <p:nvPr/>
        </p:nvSpPr>
        <p:spPr>
          <a:xfrm>
            <a:off x="5125221" y="3244334"/>
            <a:ext cx="1941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Theobald Boehm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1812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71D329-6E30-4EBC-9642-F3F919357E64}"/>
              </a:ext>
            </a:extLst>
          </p:cNvPr>
          <p:cNvSpPr/>
          <p:nvPr/>
        </p:nvSpPr>
        <p:spPr>
          <a:xfrm>
            <a:off x="3048000" y="102834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b="0" i="0" u="none" strike="noStrike" dirty="0">
                <a:solidFill>
                  <a:srgbClr val="660099"/>
                </a:solidFill>
                <a:effectLst/>
                <a:latin typeface="arial" panose="020B0604020202020204" pitchFamily="34" charset="0"/>
                <a:hlinkClick r:id="rId2"/>
              </a:rPr>
              <a:t/>
            </a:r>
            <a:br>
              <a:rPr lang="en-GB" b="0" i="0" u="none" strike="noStrike" dirty="0">
                <a:solidFill>
                  <a:srgbClr val="660099"/>
                </a:solidFill>
                <a:effectLst/>
                <a:latin typeface="arial" panose="020B0604020202020204" pitchFamily="34" charset="0"/>
                <a:hlinkClick r:id="rId2"/>
              </a:rPr>
            </a:br>
            <a:endParaRPr lang="en-GB" b="0" i="0" u="none" strike="noStrike" dirty="0">
              <a:solidFill>
                <a:srgbClr val="660099"/>
              </a:solidFill>
              <a:effectLst/>
              <a:latin typeface="arial" panose="020B0604020202020204" pitchFamily="34" charset="0"/>
              <a:hlinkClick r:id="rId2"/>
            </a:endParaRP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Who invented Clefs?</a:t>
            </a:r>
          </a:p>
          <a:p>
            <a:r>
              <a:rPr lang="en-GB" dirty="0">
                <a:solidFill>
                  <a:srgbClr val="660099"/>
                </a:solidFill>
                <a:latin typeface="arial" panose="020B0604020202020204" pitchFamily="34" charset="0"/>
              </a:rPr>
              <a:t/>
            </a:r>
            <a:br>
              <a:rPr lang="en-GB" dirty="0">
                <a:solidFill>
                  <a:srgbClr val="660099"/>
                </a:solidFill>
                <a:latin typeface="arial" panose="020B0604020202020204" pitchFamily="34" charset="0"/>
              </a:rPr>
            </a:br>
            <a:endParaRPr lang="en-GB" dirty="0">
              <a:solidFill>
                <a:srgbClr val="660099"/>
              </a:solidFill>
              <a:latin typeface="arial" panose="020B0604020202020204" pitchFamily="34" charset="0"/>
            </a:endParaRPr>
          </a:p>
          <a:p>
            <a:endParaRPr lang="en-GB" b="0" i="0" u="none" strike="noStrike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863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C69C22E-5C5E-4225-B703-1024FF4A92BC}"/>
              </a:ext>
            </a:extLst>
          </p:cNvPr>
          <p:cNvSpPr/>
          <p:nvPr/>
        </p:nvSpPr>
        <p:spPr>
          <a:xfrm>
            <a:off x="5218997" y="3244334"/>
            <a:ext cx="1754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Guido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d'Arezzo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5301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525E50-8050-4F78-B537-8B5082096E56}"/>
              </a:ext>
            </a:extLst>
          </p:cNvPr>
          <p:cNvSpPr/>
          <p:nvPr/>
        </p:nvSpPr>
        <p:spPr>
          <a:xfrm>
            <a:off x="4030434" y="3244334"/>
            <a:ext cx="4131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 started the music company Stentor ?</a:t>
            </a:r>
          </a:p>
        </p:txBody>
      </p:sp>
    </p:spTree>
    <p:extLst>
      <p:ext uri="{BB962C8B-B14F-4D97-AF65-F5344CB8AC3E}">
        <p14:creationId xmlns:p14="http://schemas.microsoft.com/office/powerpoint/2010/main" val="12618113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ACF7A2-DE9B-4802-ADFC-88B7BB09DE75}"/>
              </a:ext>
            </a:extLst>
          </p:cNvPr>
          <p:cNvSpPr/>
          <p:nvPr/>
        </p:nvSpPr>
        <p:spPr>
          <a:xfrm>
            <a:off x="4612260" y="3244334"/>
            <a:ext cx="2967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Michael Chapman Doughty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5228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BA768EF-665D-4F00-8251-56BF11626916}"/>
              </a:ext>
            </a:extLst>
          </p:cNvPr>
          <p:cNvSpPr/>
          <p:nvPr/>
        </p:nvSpPr>
        <p:spPr>
          <a:xfrm>
            <a:off x="4155533" y="3244334"/>
            <a:ext cx="3880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 invented the violin shoulder rest ?</a:t>
            </a:r>
          </a:p>
        </p:txBody>
      </p:sp>
    </p:spTree>
    <p:extLst>
      <p:ext uri="{BB962C8B-B14F-4D97-AF65-F5344CB8AC3E}">
        <p14:creationId xmlns:p14="http://schemas.microsoft.com/office/powerpoint/2010/main" val="10602289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684F0E-DFFE-4255-BE22-9F69F98ABD6F}"/>
              </a:ext>
            </a:extLst>
          </p:cNvPr>
          <p:cNvSpPr/>
          <p:nvPr/>
        </p:nvSpPr>
        <p:spPr>
          <a:xfrm>
            <a:off x="5388114" y="3244334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Louis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Spohr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817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10EA9A-4E0C-4ED3-B8EB-D450F15FC970}"/>
              </a:ext>
            </a:extLst>
          </p:cNvPr>
          <p:cNvSpPr txBox="1"/>
          <p:nvPr/>
        </p:nvSpPr>
        <p:spPr>
          <a:xfrm>
            <a:off x="4664765" y="2644170"/>
            <a:ext cx="62020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3641766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46202726A64C469B7E454FC6B0999C" ma:contentTypeVersion="13" ma:contentTypeDescription="Create a new document." ma:contentTypeScope="" ma:versionID="7e83424c5b98d1b9dc2c2b63f8e0aa4a">
  <xsd:schema xmlns:xsd="http://www.w3.org/2001/XMLSchema" xmlns:xs="http://www.w3.org/2001/XMLSchema" xmlns:p="http://schemas.microsoft.com/office/2006/metadata/properties" xmlns:ns3="89f27e6e-7712-4c43-9b7e-808e20efb8aa" xmlns:ns4="01d191e3-eb4b-49ae-9de0-320a09cec969" targetNamespace="http://schemas.microsoft.com/office/2006/metadata/properties" ma:root="true" ma:fieldsID="a6a18af09db278c34573b45209662769" ns3:_="" ns4:_="">
    <xsd:import namespace="89f27e6e-7712-4c43-9b7e-808e20efb8aa"/>
    <xsd:import namespace="01d191e3-eb4b-49ae-9de0-320a09cec9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f27e6e-7712-4c43-9b7e-808e20efb8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d191e3-eb4b-49ae-9de0-320a09cec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B97BF74-48A9-4C63-BAEC-8B35B8FE58F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FD2C91-5A74-4A20-B25D-F1F64DA47E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f27e6e-7712-4c43-9b7e-808e20efb8aa"/>
    <ds:schemaRef ds:uri="01d191e3-eb4b-49ae-9de0-320a09cec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EAA7AAA-FEBB-4001-A8E2-8D8A5CA1A468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01d191e3-eb4b-49ae-9de0-320a09cec969"/>
    <ds:schemaRef ds:uri="http://purl.org/dc/elements/1.1/"/>
    <ds:schemaRef ds:uri="http://purl.org/dc/terms/"/>
    <ds:schemaRef ds:uri="89f27e6e-7712-4c43-9b7e-808e20efb8aa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107</Words>
  <Application>Microsoft Office PowerPoint</Application>
  <PresentationFormat>Widescreen</PresentationFormat>
  <Paragraphs>33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Arial</vt:lpstr>
      <vt:lpstr>Calibri</vt:lpstr>
      <vt:lpstr>Calibri Light</vt:lpstr>
      <vt:lpstr>Office Theme</vt:lpstr>
      <vt:lpstr>QUIZ</vt:lpstr>
      <vt:lpstr>PowerPoint Presentation</vt:lpstr>
      <vt:lpstr>PowerPoint Presentation</vt:lpstr>
      <vt:lpstr>1975</vt:lpstr>
      <vt:lpstr>PowerPoint Presentation</vt:lpstr>
      <vt:lpstr>PowerPoint Presentation</vt:lpstr>
      <vt:lpstr>PowerPoint Presentation</vt:lpstr>
      <vt:lpstr>1986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QUIZ</dc:title>
  <dc:creator>Lester, Nick</dc:creator>
  <cp:lastModifiedBy>StroverP</cp:lastModifiedBy>
  <cp:revision>3</cp:revision>
  <dcterms:created xsi:type="dcterms:W3CDTF">2020-04-18T08:06:55Z</dcterms:created>
  <dcterms:modified xsi:type="dcterms:W3CDTF">2020-04-19T17:39:28Z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0x0101008A46202726A64C469B7E454FC6B0999C</vt:lpwstr>
  </property>
</Properties>
</file>