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3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85" autoAdjust="0"/>
    <p:restoredTop sz="94660"/>
  </p:normalViewPr>
  <p:slideViewPr>
    <p:cSldViewPr snapToGrid="0">
      <p:cViewPr>
        <p:scale>
          <a:sx n="59" d="100"/>
          <a:sy n="59" d="100"/>
        </p:scale>
        <p:origin x="1404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984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494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2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177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83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022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996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570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253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177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0448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77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0927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461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264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048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29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  <p:sldLayoutId id="214748371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				The </a:t>
            </a:r>
            <a:r>
              <a:rPr lang="en-GB" dirty="0"/>
              <a:t>	</a:t>
            </a:r>
            <a:r>
              <a:rPr lang="en-GB" dirty="0" smtClean="0"/>
              <a:t>Holocaust</a:t>
            </a:r>
            <a:br>
              <a:rPr lang="en-GB" dirty="0" smtClean="0"/>
            </a:br>
            <a:r>
              <a:rPr lang="en-GB" dirty="0" smtClean="0"/>
              <a:t>By Gabi and Tami									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				</a:t>
            </a:r>
            <a:endParaRPr lang="en-GB" dirty="0"/>
          </a:p>
        </p:txBody>
      </p:sp>
      <p:pic>
        <p:nvPicPr>
          <p:cNvPr id="5" name="Picture 4" descr="The &lt;strong&gt;Holocaust&lt;/strong&gt;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45673" y="3595234"/>
            <a:ext cx="4454435" cy="244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61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990099"/>
                </a:solidFill>
              </a:rPr>
              <a:t>	</a:t>
            </a:r>
            <a:r>
              <a:rPr lang="en-GB" dirty="0" smtClean="0">
                <a:solidFill>
                  <a:srgbClr val="990099"/>
                </a:solidFill>
              </a:rPr>
              <a:t>						Arnos Rosin</a:t>
            </a:r>
            <a:endParaRPr lang="en-GB" dirty="0">
              <a:solidFill>
                <a:srgbClr val="990099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He was a Jew .</a:t>
            </a:r>
          </a:p>
          <a:p>
            <a:r>
              <a:rPr lang="en-GB" dirty="0"/>
              <a:t> </a:t>
            </a:r>
            <a:r>
              <a:rPr lang="en-GB" dirty="0" smtClean="0"/>
              <a:t>He was from Slovakia.													He was detained  at a death cam in </a:t>
            </a:r>
            <a:r>
              <a:rPr lang="en-GB" dirty="0" err="1" smtClean="0"/>
              <a:t>Ausheviz,Poland</a:t>
            </a:r>
            <a:endParaRPr lang="en-GB" dirty="0" smtClean="0"/>
          </a:p>
          <a:p>
            <a:r>
              <a:rPr lang="en-GB" dirty="0" smtClean="0"/>
              <a:t>Rosin escaped from </a:t>
            </a:r>
            <a:r>
              <a:rPr lang="en-GB" dirty="0" err="1" smtClean="0"/>
              <a:t>Ausheviz</a:t>
            </a:r>
            <a:r>
              <a:rPr lang="en-GB" dirty="0" smtClean="0"/>
              <a:t>  on the 27</a:t>
            </a:r>
            <a:r>
              <a:rPr lang="en-GB" baseline="30000" dirty="0" smtClean="0"/>
              <a:t>th</a:t>
            </a:r>
            <a:r>
              <a:rPr lang="en-GB" dirty="0" smtClean="0"/>
              <a:t> of may</a:t>
            </a:r>
            <a:r>
              <a:rPr lang="en-GB" dirty="0" smtClean="0"/>
              <a:t>							</a:t>
            </a:r>
            <a:endParaRPr lang="en-GB" dirty="0"/>
          </a:p>
        </p:txBody>
      </p:sp>
      <p:pic>
        <p:nvPicPr>
          <p:cNvPr id="4" name="Picture 3" descr="Eesti Konservatiivne Rahvaerakond - Vikipeedia, vab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5" y="1549400"/>
            <a:ext cx="1722965" cy="1524000"/>
          </a:xfrm>
          <a:prstGeom prst="rect">
            <a:avLst/>
          </a:prstGeom>
        </p:spPr>
      </p:pic>
      <p:pic>
        <p:nvPicPr>
          <p:cNvPr id="5" name="Picture 4" descr="Eesti Konservatiivne Rahvaerakond - Vikipeedia, vab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11143" y="1558471"/>
            <a:ext cx="1551214" cy="1524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828870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istory of the Jews in Ústí nad Labem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30" y="832757"/>
            <a:ext cx="8556170" cy="5682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44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3335" y="1066800"/>
            <a:ext cx="8596668" cy="3403600"/>
          </a:xfrm>
        </p:spPr>
        <p:txBody>
          <a:bodyPr/>
          <a:lstStyle/>
          <a:p>
            <a:r>
              <a:rPr lang="en-GB" dirty="0" smtClean="0"/>
              <a:t>				</a:t>
            </a:r>
            <a:r>
              <a:rPr lang="en-GB" dirty="0" smtClean="0">
                <a:solidFill>
                  <a:srgbClr val="800080"/>
                </a:solidFill>
              </a:rPr>
              <a:t>Joseph </a:t>
            </a:r>
            <a:r>
              <a:rPr lang="en-GB" dirty="0" err="1" smtClean="0">
                <a:solidFill>
                  <a:srgbClr val="800080"/>
                </a:solidFill>
              </a:rPr>
              <a:t>Goebbles</a:t>
            </a:r>
            <a:r>
              <a:rPr lang="en-GB" dirty="0" smtClean="0"/>
              <a:t>									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He  was a member of the Nazi party.</a:t>
            </a:r>
          </a:p>
          <a:p>
            <a:r>
              <a:rPr lang="en-GB" dirty="0" smtClean="0"/>
              <a:t>His friend was Adolf </a:t>
            </a:r>
            <a:r>
              <a:rPr lang="en-GB" dirty="0"/>
              <a:t>H</a:t>
            </a:r>
            <a:r>
              <a:rPr lang="en-GB" dirty="0" smtClean="0"/>
              <a:t>itler.</a:t>
            </a:r>
          </a:p>
          <a:p>
            <a:r>
              <a:rPr lang="en-GB" dirty="0" smtClean="0"/>
              <a:t>He was in chare of propaganda.</a:t>
            </a:r>
          </a:p>
          <a:p>
            <a:r>
              <a:rPr lang="en-GB" dirty="0" smtClean="0"/>
              <a:t>He was  aimed to </a:t>
            </a:r>
            <a:r>
              <a:rPr lang="en-GB" dirty="0" err="1" smtClean="0"/>
              <a:t>provote</a:t>
            </a:r>
            <a:r>
              <a:rPr lang="en-GB" dirty="0" smtClean="0"/>
              <a:t> and Justify.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17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</TotalTime>
  <Words>41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    The  Holocaust By Gabi and Tami         </vt:lpstr>
      <vt:lpstr>       Arnos Rosin</vt:lpstr>
      <vt:lpstr>PowerPoint Presentation</vt:lpstr>
      <vt:lpstr>    Joseph Goebbles         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 Holocaust By Gabi and Tami</dc:title>
  <dc:creator>15TamsinG</dc:creator>
  <cp:lastModifiedBy>15TamsinG</cp:lastModifiedBy>
  <cp:revision>8</cp:revision>
  <dcterms:created xsi:type="dcterms:W3CDTF">2020-01-29T11:44:31Z</dcterms:created>
  <dcterms:modified xsi:type="dcterms:W3CDTF">2020-01-31T14:24:49Z</dcterms:modified>
</cp:coreProperties>
</file>