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86" r:id="rId4"/>
    <p:sldId id="293" r:id="rId5"/>
    <p:sldId id="287" r:id="rId6"/>
    <p:sldId id="280" r:id="rId7"/>
    <p:sldId id="294" r:id="rId8"/>
    <p:sldId id="290" r:id="rId9"/>
    <p:sldId id="295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09281"/>
              </p:ext>
            </p:extLst>
          </p:nvPr>
        </p:nvGraphicFramePr>
        <p:xfrm>
          <a:off x="791151" y="518160"/>
          <a:ext cx="10227212" cy="6339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recognise coins and to add values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recognise all coins and use 2 coins to make a value to 10p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69"/>
          <a:stretch/>
        </p:blipFill>
        <p:spPr bwMode="auto">
          <a:xfrm>
            <a:off x="2395470" y="1151474"/>
            <a:ext cx="7386526" cy="486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12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ce-cream-clip-art-page-2-icecream-clip-art-768_1024.png (768×102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633" y="600502"/>
            <a:ext cx="4355341" cy="5807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6770" y="1337481"/>
            <a:ext cx="262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5p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5" t="8282" r="68871" b="59842"/>
          <a:stretch/>
        </p:blipFill>
        <p:spPr bwMode="auto">
          <a:xfrm>
            <a:off x="545911" y="600502"/>
            <a:ext cx="1282890" cy="122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6" t="5178" r="33766" b="55166"/>
          <a:stretch/>
        </p:blipFill>
        <p:spPr bwMode="auto">
          <a:xfrm>
            <a:off x="545911" y="2168478"/>
            <a:ext cx="1542197" cy="151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01" t="8190" r="6605" b="63951"/>
          <a:stretch/>
        </p:blipFill>
        <p:spPr bwMode="auto">
          <a:xfrm>
            <a:off x="816654" y="4024900"/>
            <a:ext cx="1012147" cy="100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19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1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09281"/>
              </p:ext>
            </p:extLst>
          </p:nvPr>
        </p:nvGraphicFramePr>
        <p:xfrm>
          <a:off x="791151" y="518160"/>
          <a:ext cx="10227212" cy="6339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recognise coins and to add values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recognise all coins and use 2 coins to make a value to 10p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89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69"/>
          <a:stretch/>
        </p:blipFill>
        <p:spPr bwMode="auto">
          <a:xfrm>
            <a:off x="2395470" y="1151474"/>
            <a:ext cx="7386526" cy="486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9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ce-cream-clip-art-page-2-icecream-clip-art-768_1024.png (768×102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633" y="600502"/>
            <a:ext cx="4355341" cy="5807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6770" y="1337481"/>
            <a:ext cx="262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7p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5" t="8282" r="68871" b="59842"/>
          <a:stretch/>
        </p:blipFill>
        <p:spPr bwMode="auto">
          <a:xfrm>
            <a:off x="545911" y="600502"/>
            <a:ext cx="1282890" cy="122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6" t="5178" r="33766" b="55166"/>
          <a:stretch/>
        </p:blipFill>
        <p:spPr bwMode="auto">
          <a:xfrm>
            <a:off x="545911" y="2168478"/>
            <a:ext cx="1542197" cy="151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ritish-coins-tails-2963048.jpg (1300×957)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01" t="8190" r="6605" b="63951"/>
          <a:stretch/>
        </p:blipFill>
        <p:spPr bwMode="auto">
          <a:xfrm>
            <a:off x="816654" y="4024900"/>
            <a:ext cx="1012147" cy="100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65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62</Words>
  <Application>Microsoft Office PowerPoint</Application>
  <PresentationFormat>Widescreen</PresentationFormat>
  <Paragraphs>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32</cp:revision>
  <dcterms:created xsi:type="dcterms:W3CDTF">2016-09-24T16:43:04Z</dcterms:created>
  <dcterms:modified xsi:type="dcterms:W3CDTF">2020-05-26T13:56:10Z</dcterms:modified>
</cp:coreProperties>
</file>