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6"/>
  </p:handoutMasterIdLst>
  <p:sldIdLst>
    <p:sldId id="261" r:id="rId2"/>
    <p:sldId id="268" r:id="rId3"/>
    <p:sldId id="267" r:id="rId4"/>
    <p:sldId id="282" r:id="rId5"/>
    <p:sldId id="269" r:id="rId6"/>
    <p:sldId id="273" r:id="rId7"/>
    <p:sldId id="274" r:id="rId8"/>
    <p:sldId id="280" r:id="rId9"/>
    <p:sldId id="277" r:id="rId10"/>
    <p:sldId id="278" r:id="rId11"/>
    <p:sldId id="275" r:id="rId12"/>
    <p:sldId id="276" r:id="rId13"/>
    <p:sldId id="279" r:id="rId14"/>
    <p:sldId id="259" r:id="rId1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1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43135-F637-4305-A902-8B1BE1D85781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888158-6D8E-44EA-A34B-1604972FCA7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4703410" y="4101584"/>
            <a:ext cx="4440590" cy="0"/>
          </a:xfrm>
          <a:prstGeom prst="line">
            <a:avLst/>
          </a:prstGeom>
          <a:ln w="381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4635981" y="4298535"/>
            <a:ext cx="4233967" cy="1654577"/>
          </a:xfrm>
        </p:spPr>
        <p:txBody>
          <a:bodyPr>
            <a:noAutofit/>
          </a:bodyPr>
          <a:lstStyle>
            <a:lvl1pPr algn="l">
              <a:defRPr sz="3600">
                <a:solidFill>
                  <a:schemeClr val="bg1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635982" y="6078622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01721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4703410" y="4101584"/>
            <a:ext cx="4440590" cy="0"/>
          </a:xfrm>
          <a:prstGeom prst="line">
            <a:avLst/>
          </a:prstGeom>
          <a:ln w="38100">
            <a:solidFill>
              <a:srgbClr val="00818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635981" y="4298535"/>
            <a:ext cx="4233967" cy="1654577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635982" y="6078622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38929" y="547436"/>
            <a:ext cx="1869746" cy="11102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34856" y="515112"/>
            <a:ext cx="3229142" cy="582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95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Happy Huma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3248526" y="4315479"/>
            <a:ext cx="5895474" cy="0"/>
          </a:xfrm>
          <a:prstGeom prst="line">
            <a:avLst/>
          </a:prstGeom>
          <a:ln w="38100">
            <a:solidFill>
              <a:srgbClr val="00818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148263" y="4598737"/>
            <a:ext cx="5721685" cy="1354375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3188370" y="6031834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824" y="5340016"/>
            <a:ext cx="1869746" cy="11102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92100" y="572836"/>
            <a:ext cx="8546592" cy="3212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951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822157"/>
            <a:ext cx="9144000" cy="609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870704"/>
            <a:ext cx="9144000" cy="1987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738929" y="112962"/>
            <a:ext cx="1869746" cy="1110248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3148263" y="5207000"/>
            <a:ext cx="5721685" cy="741947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bg1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3188370" y="6007771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2523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9767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9767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19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19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19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140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1400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140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8509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850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Carto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79621" y="1788160"/>
            <a:ext cx="2618232" cy="163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592179" y="3626852"/>
            <a:ext cx="2566416" cy="1929384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812507" y="1996323"/>
            <a:ext cx="1883861" cy="1232151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1812507" y="3846513"/>
            <a:ext cx="1883861" cy="154764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48656" y="1596884"/>
            <a:ext cx="3438144" cy="20299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495758" y="3846513"/>
            <a:ext cx="2535936" cy="2292096"/>
          </a:xfrm>
          <a:prstGeom prst="rect">
            <a:avLst/>
          </a:prstGeom>
        </p:spPr>
      </p:pic>
      <p:sp>
        <p:nvSpPr>
          <p:cNvPr id="18" name="Text Placeholder 2"/>
          <p:cNvSpPr>
            <a:spLocks noGrp="1"/>
          </p:cNvSpPr>
          <p:nvPr>
            <p:ph type="body" idx="14"/>
          </p:nvPr>
        </p:nvSpPr>
        <p:spPr>
          <a:xfrm>
            <a:off x="5688012" y="1791251"/>
            <a:ext cx="2814304" cy="1627589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5"/>
          </p:nvPr>
        </p:nvSpPr>
        <p:spPr>
          <a:xfrm>
            <a:off x="5688012" y="4035809"/>
            <a:ext cx="1811672" cy="1959928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57200" y="1811528"/>
            <a:ext cx="841248" cy="160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372810" y="1888958"/>
            <a:ext cx="804672" cy="1667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031694" y="4305926"/>
            <a:ext cx="841248" cy="1689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4158595" y="4265981"/>
            <a:ext cx="870509" cy="167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635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Carto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9621" y="1788160"/>
            <a:ext cx="2618232" cy="163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92179" y="3626852"/>
            <a:ext cx="2566416" cy="1929384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812507" y="1996323"/>
            <a:ext cx="1883861" cy="1232151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1812507" y="3846513"/>
            <a:ext cx="1883861" cy="154764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248656" y="1596884"/>
            <a:ext cx="3438144" cy="20299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495758" y="3846513"/>
            <a:ext cx="2535936" cy="2292096"/>
          </a:xfrm>
          <a:prstGeom prst="rect">
            <a:avLst/>
          </a:prstGeom>
        </p:spPr>
      </p:pic>
      <p:sp>
        <p:nvSpPr>
          <p:cNvPr id="18" name="Text Placeholder 2"/>
          <p:cNvSpPr>
            <a:spLocks noGrp="1"/>
          </p:cNvSpPr>
          <p:nvPr>
            <p:ph type="body" idx="14"/>
          </p:nvPr>
        </p:nvSpPr>
        <p:spPr>
          <a:xfrm>
            <a:off x="5688012" y="1791251"/>
            <a:ext cx="2814304" cy="1627589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5"/>
          </p:nvPr>
        </p:nvSpPr>
        <p:spPr>
          <a:xfrm>
            <a:off x="5688012" y="4035809"/>
            <a:ext cx="1811672" cy="1959928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57200" y="1811528"/>
            <a:ext cx="841248" cy="160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372810" y="1888958"/>
            <a:ext cx="804672" cy="1667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031694" y="4305926"/>
            <a:ext cx="841248" cy="1689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4158595" y="4265981"/>
            <a:ext cx="870509" cy="167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635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"/>
          </p:nvPr>
        </p:nvSpPr>
        <p:spPr>
          <a:xfrm>
            <a:off x="362033" y="4792580"/>
            <a:ext cx="3628441" cy="1778000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857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C1040-322B-4A44-BBBB-013089E3E7DD}" type="datetimeFigureOut">
              <a:rPr lang="en-US" smtClean="0"/>
              <a:pPr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CF28-C7F7-4440-A552-B243C972FA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26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4" r:id="rId7"/>
    <p:sldLayoutId id="2147483660" r:id="rId8"/>
    <p:sldLayoutId id="2147483665" r:id="rId9"/>
    <p:sldLayoutId id="2147483655" r:id="rId10"/>
    <p:sldLayoutId id="2147483661" r:id="rId11"/>
    <p:sldLayoutId id="2147483666" r:id="rId12"/>
    <p:sldLayoutId id="2147483656" r:id="rId13"/>
    <p:sldLayoutId id="2147483662" r:id="rId14"/>
    <p:sldLayoutId id="2147483657" r:id="rId15"/>
    <p:sldLayoutId id="2147483663" r:id="rId16"/>
    <p:sldLayoutId id="214748365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 humanists celebrate new life?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5711371" cy="3240088"/>
          </a:xfrm>
        </p:spPr>
        <p:txBody>
          <a:bodyPr>
            <a:normAutofit/>
          </a:bodyPr>
          <a:lstStyle/>
          <a:p>
            <a:endParaRPr lang="en-GB" sz="3300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celebrate?</a:t>
            </a:r>
            <a:endParaRPr lang="en-GB" dirty="0"/>
          </a:p>
        </p:txBody>
      </p:sp>
      <p:pic>
        <p:nvPicPr>
          <p:cNvPr id="4" name="Picture 3" descr="C:\Users\luke\AppData\Local\Skitch\Screenshot_021816_045529_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358" y="3344543"/>
            <a:ext cx="4267524" cy="1833149"/>
          </a:xfrm>
          <a:prstGeom prst="rect">
            <a:avLst/>
          </a:prstGeom>
          <a:noFill/>
        </p:spPr>
      </p:pic>
      <p:pic>
        <p:nvPicPr>
          <p:cNvPr id="5" name="Picture 4" descr="S:\Education\Wedding Photos\Wedding photos for edit2 - Copy\Marie &amp; Tiz\kissing 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09" y="1935971"/>
            <a:ext cx="2773185" cy="172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2" descr="Fireworks, Light, Japan, Festival, Sky, Beautifu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9759" y="1313418"/>
            <a:ext cx="2922703" cy="2112871"/>
          </a:xfrm>
          <a:prstGeom prst="rect">
            <a:avLst/>
          </a:prstGeom>
          <a:noFill/>
        </p:spPr>
      </p:pic>
      <p:pic>
        <p:nvPicPr>
          <p:cNvPr id="13326" name="Picture 14" descr="Holi, India, Children, Color, Culture, Traditi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5617" y="4417264"/>
            <a:ext cx="2504142" cy="1878107"/>
          </a:xfrm>
          <a:prstGeom prst="rect">
            <a:avLst/>
          </a:prstGeom>
          <a:noFill/>
        </p:spPr>
      </p:pic>
      <p:pic>
        <p:nvPicPr>
          <p:cNvPr id="1026" name="Picture 2" descr="S:\Education\Resources\2016 resources\Images\iStock_000018484602_80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32462" y="4493108"/>
            <a:ext cx="2705085" cy="1802263"/>
          </a:xfrm>
          <a:prstGeom prst="rect">
            <a:avLst/>
          </a:prstGeom>
          <a:noFill/>
        </p:spPr>
      </p:pic>
      <p:pic>
        <p:nvPicPr>
          <p:cNvPr id="1027" name="Picture 3" descr="S:\Education\Resources\2016 resources\Images\iStock_000057156918_80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3724" y="4775200"/>
            <a:ext cx="2918738" cy="1944610"/>
          </a:xfrm>
          <a:prstGeom prst="rect">
            <a:avLst/>
          </a:prstGeom>
          <a:noFill/>
        </p:spPr>
      </p:pic>
      <p:pic>
        <p:nvPicPr>
          <p:cNvPr id="1028" name="Picture 4" descr="S:\Education\Resources\2016 resources\Images\iStock_000077365715_8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32461" y="1720276"/>
            <a:ext cx="2741195" cy="18297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229600" cy="3939255"/>
          </a:xfrm>
        </p:spPr>
        <p:txBody>
          <a:bodyPr/>
          <a:lstStyle/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 beings are </a:t>
            </a:r>
            <a:r>
              <a:rPr lang="en-US" sz="2800" b="1" dirty="0" smtClean="0"/>
              <a:t>special</a:t>
            </a:r>
            <a:r>
              <a:rPr lang="en-US" sz="2800" dirty="0" smtClean="0"/>
              <a:t> and human life is valuable</a:t>
            </a:r>
            <a:endParaRPr lang="en-GB" sz="2800" dirty="0" smtClean="0"/>
          </a:p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Humanists </a:t>
            </a:r>
            <a:r>
              <a:rPr lang="en-US" sz="2800" b="1" dirty="0" smtClean="0"/>
              <a:t>don’t believe in a god</a:t>
            </a:r>
            <a:r>
              <a:rPr lang="en-US" sz="2800" dirty="0" smtClean="0"/>
              <a:t>,</a:t>
            </a:r>
            <a:r>
              <a:rPr lang="en-US" sz="2800" b="1" dirty="0" smtClean="0"/>
              <a:t> </a:t>
            </a:r>
            <a:r>
              <a:rPr lang="en-US" sz="2800" dirty="0" smtClean="0"/>
              <a:t>or believe we can never know if there is a god</a:t>
            </a:r>
            <a:endParaRPr lang="en-GB" sz="2800" dirty="0" smtClean="0"/>
          </a:p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Humanists believe </a:t>
            </a:r>
            <a:r>
              <a:rPr lang="en-US" sz="2800" b="1" dirty="0" smtClean="0"/>
              <a:t>we only have one life </a:t>
            </a:r>
            <a:r>
              <a:rPr lang="en-US" sz="2800" dirty="0" smtClean="0"/>
              <a:t>and we should make the most of this life</a:t>
            </a:r>
            <a:endParaRPr lang="en-GB" sz="2800" dirty="0" smtClean="0"/>
          </a:p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 beings should try to </a:t>
            </a:r>
            <a:r>
              <a:rPr lang="en-US" sz="2800" b="1" dirty="0" smtClean="0"/>
              <a:t>live full and happy lives </a:t>
            </a:r>
            <a:r>
              <a:rPr lang="en-US" sz="2800" dirty="0" smtClean="0"/>
              <a:t>and should help others do the same</a:t>
            </a:r>
            <a:endParaRPr lang="en-GB" sz="2800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humanists believe?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5711371" cy="3240088"/>
          </a:xfrm>
        </p:spPr>
        <p:txBody>
          <a:bodyPr>
            <a:normAutofit/>
          </a:bodyPr>
          <a:lstStyle/>
          <a:p>
            <a:endParaRPr lang="en-GB" sz="3300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think humanists celebrate?</a:t>
            </a:r>
            <a:endParaRPr lang="en-GB" dirty="0"/>
          </a:p>
        </p:txBody>
      </p:sp>
      <p:pic>
        <p:nvPicPr>
          <p:cNvPr id="4" name="Picture 3" descr="C:\Users\luke\AppData\Local\Skitch\Screenshot_021816_045529_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358" y="3344543"/>
            <a:ext cx="4267524" cy="1833149"/>
          </a:xfrm>
          <a:prstGeom prst="rect">
            <a:avLst/>
          </a:prstGeom>
          <a:noFill/>
        </p:spPr>
      </p:pic>
      <p:pic>
        <p:nvPicPr>
          <p:cNvPr id="5" name="Picture 4" descr="S:\Education\Wedding Photos\Wedding photos for edit2 - Copy\Marie &amp; Tiz\kissing 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09" y="1935971"/>
            <a:ext cx="2773185" cy="172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2" descr="Fireworks, Light, Japan, Festival, Sky, Beautifu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9759" y="1313418"/>
            <a:ext cx="2922703" cy="2112871"/>
          </a:xfrm>
          <a:prstGeom prst="rect">
            <a:avLst/>
          </a:prstGeom>
          <a:noFill/>
        </p:spPr>
      </p:pic>
      <p:pic>
        <p:nvPicPr>
          <p:cNvPr id="13326" name="Picture 14" descr="Holi, India, Children, Color, Culture, Traditi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5617" y="4417264"/>
            <a:ext cx="2504142" cy="1878107"/>
          </a:xfrm>
          <a:prstGeom prst="rect">
            <a:avLst/>
          </a:prstGeom>
          <a:noFill/>
        </p:spPr>
      </p:pic>
      <p:pic>
        <p:nvPicPr>
          <p:cNvPr id="1026" name="Picture 2" descr="S:\Education\Resources\2016 resources\Images\iStock_000018484602_80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32462" y="4493108"/>
            <a:ext cx="2705085" cy="1802263"/>
          </a:xfrm>
          <a:prstGeom prst="rect">
            <a:avLst/>
          </a:prstGeom>
          <a:noFill/>
        </p:spPr>
      </p:pic>
      <p:pic>
        <p:nvPicPr>
          <p:cNvPr id="1027" name="Picture 3" descr="S:\Education\Resources\2016 resources\Images\iStock_000057156918_80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3724" y="4775200"/>
            <a:ext cx="2918738" cy="1944610"/>
          </a:xfrm>
          <a:prstGeom prst="rect">
            <a:avLst/>
          </a:prstGeom>
          <a:noFill/>
        </p:spPr>
      </p:pic>
      <p:pic>
        <p:nvPicPr>
          <p:cNvPr id="1028" name="Picture 4" descr="S:\Education\Resources\2016 resources\Images\iStock_000077365715_8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32461" y="1720276"/>
            <a:ext cx="2741195" cy="18297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7874001" cy="3939255"/>
          </a:xfrm>
        </p:spPr>
        <p:txBody>
          <a:bodyPr/>
          <a:lstStyle/>
          <a:p>
            <a:r>
              <a:rPr lang="en-GB" dirty="0" smtClean="0"/>
              <a:t>... </a:t>
            </a:r>
            <a:r>
              <a:rPr lang="en-GB" b="1" dirty="0" smtClean="0"/>
              <a:t>who</a:t>
            </a:r>
            <a:r>
              <a:rPr lang="en-GB" dirty="0" smtClean="0"/>
              <a:t> do you celebrate with?</a:t>
            </a:r>
          </a:p>
          <a:p>
            <a:r>
              <a:rPr lang="en-GB" dirty="0" smtClean="0"/>
              <a:t>... </a:t>
            </a:r>
            <a:r>
              <a:rPr lang="en-GB" b="1" dirty="0" smtClean="0"/>
              <a:t>where </a:t>
            </a:r>
            <a:r>
              <a:rPr lang="en-GB" dirty="0" smtClean="0"/>
              <a:t>do you celebrate?</a:t>
            </a:r>
          </a:p>
          <a:p>
            <a:r>
              <a:rPr lang="en-GB" dirty="0" smtClean="0"/>
              <a:t>... </a:t>
            </a:r>
            <a:r>
              <a:rPr lang="en-GB" b="1" dirty="0" smtClean="0"/>
              <a:t>how </a:t>
            </a:r>
            <a:r>
              <a:rPr lang="en-GB" dirty="0" smtClean="0"/>
              <a:t>do you celebrate? (What do you do?)</a:t>
            </a:r>
          </a:p>
          <a:p>
            <a:r>
              <a:rPr lang="en-GB" dirty="0" smtClean="0"/>
              <a:t>... </a:t>
            </a:r>
            <a:r>
              <a:rPr lang="en-GB" b="1" dirty="0" smtClean="0"/>
              <a:t>why </a:t>
            </a:r>
            <a:r>
              <a:rPr lang="en-GB" dirty="0" smtClean="0"/>
              <a:t>do you celebrate?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you celebrate...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7874001" cy="4336770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Which is the most important?</a:t>
            </a:r>
          </a:p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To have a party</a:t>
            </a:r>
            <a:endParaRPr lang="en-GB" dirty="0" smtClean="0"/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To name the child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To give special people roles in the child’s life</a:t>
            </a:r>
            <a:endParaRPr lang="en-GB" dirty="0" smtClean="0"/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To bring family and friends together</a:t>
            </a:r>
            <a:endParaRPr lang="en-GB" dirty="0" smtClean="0"/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To receive gifts for the child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To create photos and videos of the child as a baby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might we celebrate the arrival of a new baby?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004629" cy="2543829"/>
          </a:xfrm>
        </p:spPr>
        <p:txBody>
          <a:bodyPr>
            <a:normAutofit fontScale="850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GB" sz="3600" dirty="0" smtClean="0"/>
              <a:t> Celebrate new life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 Celebrate the community of family and friends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 Show love and support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 The parents can decide exactly what happens and what they want to say</a:t>
            </a:r>
          </a:p>
          <a:p>
            <a:endParaRPr lang="en-GB" sz="3600" dirty="0" smtClean="0">
              <a:solidFill>
                <a:srgbClr val="FF0000"/>
              </a:solidFill>
            </a:endParaRPr>
          </a:p>
          <a:p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humanist naming ceremony</a:t>
            </a:r>
            <a:endParaRPr lang="en-GB" dirty="0"/>
          </a:p>
        </p:txBody>
      </p:sp>
      <p:pic>
        <p:nvPicPr>
          <p:cNvPr id="1026" name="Picture 2" descr="C:\Users\luke\AppData\Local\Skitch\Screenshot_021816_045015_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3103" y="4323811"/>
            <a:ext cx="3207058" cy="21786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235389" cy="4731217"/>
          </a:xfrm>
        </p:spPr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Every new human being has the potential to lead a </a:t>
            </a:r>
            <a:r>
              <a:rPr lang="en-US" b="1" dirty="0" smtClean="0"/>
              <a:t>happy and fulfilling life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Every new human being has the potential to </a:t>
            </a:r>
            <a:r>
              <a:rPr lang="en-US" b="1" dirty="0" smtClean="0"/>
              <a:t>improve the lives of others and possibly everyone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Every new human being has the potential to </a:t>
            </a:r>
            <a:r>
              <a:rPr lang="en-US" b="1" dirty="0" smtClean="0"/>
              <a:t>improve our understanding of the world and ourselves</a:t>
            </a:r>
            <a:r>
              <a:rPr lang="en-US" dirty="0" smtClean="0"/>
              <a:t>.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 humanists celebrate new life?</a:t>
            </a:r>
            <a:endParaRPr lang="en-GB" dirty="0"/>
          </a:p>
        </p:txBody>
      </p:sp>
      <p:pic>
        <p:nvPicPr>
          <p:cNvPr id="1025" name="Picture 1" descr="S:\Education\Resources\2016 resources\Images\New illustrations\Individual\Hyebin\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8423" y="2035407"/>
            <a:ext cx="2339787" cy="3343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004629" cy="437220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You are special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God loves you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Be happy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God will take care of you</a:t>
            </a:r>
          </a:p>
          <a:p>
            <a:pPr marL="514350" lvl="0" indent="-514350">
              <a:buAutoNum type="arabicParenR"/>
            </a:pPr>
            <a:r>
              <a:rPr lang="en-GB" sz="3600" dirty="0" smtClean="0"/>
              <a:t>I promise to take care of you</a:t>
            </a:r>
          </a:p>
          <a:p>
            <a:pPr marL="514350" lvl="0" indent="-514350">
              <a:buAutoNum type="arabicParenR"/>
            </a:pPr>
            <a:r>
              <a:rPr lang="en-GB" sz="3600" dirty="0" smtClean="0"/>
              <a:t>Make the most of your life</a:t>
            </a:r>
          </a:p>
          <a:p>
            <a:pPr marL="514350" lvl="0" indent="-514350">
              <a:buAutoNum type="arabicParenR"/>
            </a:pPr>
            <a:r>
              <a:rPr lang="en-GB" sz="3600" dirty="0" smtClean="0"/>
              <a:t>Be good to other people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Statements</a:t>
            </a:r>
            <a:endParaRPr lang="en-GB" dirty="0"/>
          </a:p>
        </p:txBody>
      </p:sp>
      <p:pic>
        <p:nvPicPr>
          <p:cNvPr id="4" name="Picture 3" descr="C:\Users\luke\AppData\Local\Skitch\Screenshot_021816_045116_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60652" y="515315"/>
            <a:ext cx="2701177" cy="28877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004629" cy="437220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Arial"/>
              <a:buAutoNum type="arabicParenR"/>
            </a:pPr>
            <a:r>
              <a:rPr lang="en-GB" sz="3600" dirty="0" smtClean="0">
                <a:solidFill>
                  <a:srgbClr val="008184"/>
                </a:solidFill>
              </a:rPr>
              <a:t>You are special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God loves you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>
                <a:solidFill>
                  <a:srgbClr val="008184"/>
                </a:solidFill>
              </a:rPr>
              <a:t>Be happy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God will take care of you</a:t>
            </a:r>
          </a:p>
          <a:p>
            <a:pPr marL="514350" lvl="0" indent="-514350">
              <a:buAutoNum type="arabicParenR"/>
            </a:pPr>
            <a:r>
              <a:rPr lang="en-GB" sz="3600" dirty="0" smtClean="0">
                <a:solidFill>
                  <a:srgbClr val="008184"/>
                </a:solidFill>
              </a:rPr>
              <a:t>I promise to take care of you</a:t>
            </a:r>
          </a:p>
          <a:p>
            <a:pPr marL="514350" lvl="0" indent="-514350">
              <a:buAutoNum type="arabicParenR"/>
            </a:pPr>
            <a:r>
              <a:rPr lang="en-GB" sz="3600" dirty="0" smtClean="0">
                <a:solidFill>
                  <a:srgbClr val="008184"/>
                </a:solidFill>
              </a:rPr>
              <a:t>Make the most your life</a:t>
            </a:r>
          </a:p>
          <a:p>
            <a:pPr marL="514350" lvl="0" indent="-514350">
              <a:buAutoNum type="arabicParenR"/>
            </a:pPr>
            <a:r>
              <a:rPr lang="en-GB" sz="3600" dirty="0" smtClean="0">
                <a:solidFill>
                  <a:srgbClr val="008184"/>
                </a:solidFill>
              </a:rPr>
              <a:t>Be good to other people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Statements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876800" y="1326776"/>
            <a:ext cx="3980329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Statements you might hear at a humanist naming ceremony are highlighted in </a:t>
            </a:r>
            <a:r>
              <a:rPr lang="en-GB" sz="2400" b="1" dirty="0" smtClean="0">
                <a:solidFill>
                  <a:srgbClr val="008184"/>
                </a:solidFill>
              </a:rPr>
              <a:t>green</a:t>
            </a:r>
            <a:endParaRPr lang="en-GB" sz="2400" b="1" dirty="0">
              <a:solidFill>
                <a:srgbClr val="008184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199" y="1353672"/>
            <a:ext cx="7366001" cy="4120696"/>
          </a:xfrm>
        </p:spPr>
        <p:txBody>
          <a:bodyPr>
            <a:normAutofit/>
          </a:bodyPr>
          <a:lstStyle/>
          <a:p>
            <a:r>
              <a:rPr lang="en-US" sz="2200" dirty="0" smtClean="0"/>
              <a:t>Think about:</a:t>
            </a:r>
          </a:p>
          <a:p>
            <a:r>
              <a:rPr lang="en-US" sz="2200" dirty="0" smtClean="0"/>
              <a:t>1) </a:t>
            </a:r>
            <a:r>
              <a:rPr lang="en-US" sz="2200" u="sng" dirty="0" smtClean="0"/>
              <a:t>Where</a:t>
            </a:r>
            <a:r>
              <a:rPr lang="en-US" sz="2200" dirty="0" smtClean="0"/>
              <a:t> would you hold it?</a:t>
            </a:r>
            <a:endParaRPr lang="en-GB" sz="2200" dirty="0" smtClean="0"/>
          </a:p>
          <a:p>
            <a:pPr lvl="0"/>
            <a:r>
              <a:rPr lang="en-US" sz="2200" dirty="0" smtClean="0"/>
              <a:t>2) </a:t>
            </a:r>
            <a:r>
              <a:rPr lang="en-US" sz="2200" u="sng" dirty="0" smtClean="0"/>
              <a:t>Who</a:t>
            </a:r>
            <a:r>
              <a:rPr lang="en-US" sz="2200" dirty="0" smtClean="0"/>
              <a:t> would you invite?  Why are these people important?</a:t>
            </a:r>
            <a:endParaRPr lang="en-GB" sz="2200" dirty="0" smtClean="0"/>
          </a:p>
          <a:p>
            <a:pPr lvl="0"/>
            <a:r>
              <a:rPr lang="en-US" sz="2200" dirty="0" smtClean="0"/>
              <a:t>3) </a:t>
            </a:r>
            <a:r>
              <a:rPr lang="en-US" sz="2200" u="sng" dirty="0" smtClean="0"/>
              <a:t>What </a:t>
            </a:r>
            <a:r>
              <a:rPr lang="en-US" sz="2200" dirty="0" smtClean="0"/>
              <a:t>would you do to make it special?</a:t>
            </a:r>
          </a:p>
          <a:p>
            <a:pPr lvl="0"/>
            <a:r>
              <a:rPr lang="en-US" sz="2200" dirty="0" smtClean="0"/>
              <a:t>4) What would you </a:t>
            </a:r>
            <a:r>
              <a:rPr lang="en-US" sz="2200" u="sng" dirty="0" smtClean="0"/>
              <a:t>say</a:t>
            </a:r>
            <a:r>
              <a:rPr lang="en-US" sz="2200" dirty="0" smtClean="0"/>
              <a:t> and why?</a:t>
            </a:r>
          </a:p>
          <a:p>
            <a:pPr lvl="0"/>
            <a:r>
              <a:rPr lang="en-US" sz="2200" dirty="0" smtClean="0"/>
              <a:t>5) What </a:t>
            </a:r>
            <a:r>
              <a:rPr lang="en-US" sz="2200" u="sng" dirty="0" smtClean="0"/>
              <a:t>promises</a:t>
            </a:r>
            <a:r>
              <a:rPr lang="en-US" sz="2200" dirty="0" smtClean="0"/>
              <a:t> would you make?</a:t>
            </a:r>
            <a:endParaRPr lang="en-GB" sz="2200" dirty="0" smtClean="0"/>
          </a:p>
          <a:p>
            <a:pPr lvl="0"/>
            <a:r>
              <a:rPr lang="en-US" sz="2200" dirty="0" smtClean="0"/>
              <a:t>6) What </a:t>
            </a:r>
            <a:r>
              <a:rPr lang="en-US" sz="2200" u="sng" dirty="0" smtClean="0"/>
              <a:t>advice</a:t>
            </a:r>
            <a:r>
              <a:rPr lang="en-US" sz="2200" dirty="0" smtClean="0"/>
              <a:t> would you give?</a:t>
            </a:r>
          </a:p>
          <a:p>
            <a:pPr lvl="0"/>
            <a:r>
              <a:rPr lang="en-US" sz="2200" dirty="0" smtClean="0"/>
              <a:t>7) Why do we need </a:t>
            </a:r>
            <a:r>
              <a:rPr lang="en-US" sz="2200" u="sng" dirty="0" smtClean="0"/>
              <a:t>support</a:t>
            </a:r>
            <a:r>
              <a:rPr lang="en-US" sz="2200" dirty="0" smtClean="0"/>
              <a:t> from other people in our lives?</a:t>
            </a:r>
            <a:endParaRPr lang="en-GB" sz="2200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a naming ceremony</a:t>
            </a:r>
            <a:endParaRPr lang="en-GB" dirty="0"/>
          </a:p>
        </p:txBody>
      </p:sp>
      <p:sp>
        <p:nvSpPr>
          <p:cNvPr id="5" name="Text Placeholder 1"/>
          <p:cNvSpPr>
            <a:spLocks noGrp="1"/>
          </p:cNvSpPr>
          <p:nvPr>
            <p:ph type="body" idx="1"/>
          </p:nvPr>
        </p:nvSpPr>
        <p:spPr>
          <a:xfrm>
            <a:off x="7539317" y="1535112"/>
            <a:ext cx="1389529" cy="4166441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2000" dirty="0" smtClean="0"/>
              <a:t>Words:</a:t>
            </a:r>
          </a:p>
          <a:p>
            <a:endParaRPr lang="en-US" sz="2000" dirty="0" smtClean="0"/>
          </a:p>
          <a:p>
            <a:pPr algn="ctr"/>
            <a:r>
              <a:rPr lang="en-US" sz="2000" dirty="0" smtClean="0"/>
              <a:t>Love</a:t>
            </a:r>
          </a:p>
          <a:p>
            <a:pPr algn="ctr"/>
            <a:r>
              <a:rPr lang="en-US" sz="2000" dirty="0" smtClean="0"/>
              <a:t>Care</a:t>
            </a:r>
          </a:p>
          <a:p>
            <a:pPr algn="ctr"/>
            <a:r>
              <a:rPr lang="en-US" sz="2000" dirty="0" smtClean="0"/>
              <a:t>Support</a:t>
            </a:r>
          </a:p>
          <a:p>
            <a:pPr algn="ctr"/>
            <a:r>
              <a:rPr lang="en-US" sz="2000" dirty="0" smtClean="0"/>
              <a:t>Friendship</a:t>
            </a:r>
          </a:p>
          <a:p>
            <a:pPr algn="ctr"/>
            <a:r>
              <a:rPr lang="en-US" sz="2000" dirty="0" smtClean="0"/>
              <a:t>Family</a:t>
            </a:r>
          </a:p>
          <a:p>
            <a:pPr algn="ctr"/>
            <a:r>
              <a:rPr lang="en-US" sz="2000" dirty="0" smtClean="0"/>
              <a:t>Help</a:t>
            </a:r>
          </a:p>
          <a:p>
            <a:pPr algn="ctr"/>
            <a:r>
              <a:rPr lang="en-US" sz="2000" dirty="0" smtClean="0"/>
              <a:t>Teach</a:t>
            </a:r>
          </a:p>
          <a:p>
            <a:pPr algn="ctr"/>
            <a:r>
              <a:rPr lang="en-US" sz="2000" dirty="0" smtClean="0"/>
              <a:t>Play</a:t>
            </a:r>
            <a:endParaRPr lang="en-US" sz="2000" dirty="0"/>
          </a:p>
        </p:txBody>
      </p:sp>
      <p:pic>
        <p:nvPicPr>
          <p:cNvPr id="6" name="Picture 5" descr="C:\Users\luke\AppData\Local\Skitch\Screenshot_021816_045529_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7169" y="4784978"/>
            <a:ext cx="4267524" cy="18331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a promise on a leaf</a:t>
            </a:r>
            <a:endParaRPr lang="en-GB" dirty="0"/>
          </a:p>
        </p:txBody>
      </p:sp>
      <p:pic>
        <p:nvPicPr>
          <p:cNvPr id="4" name="Picture 3" descr="http://images.clipartpanda.com/leaf-outline-clipart-RidKLA55T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 rot="18708444">
            <a:off x="101027" y="2543938"/>
            <a:ext cx="4810982" cy="2422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luke\AppData\Local\Skitch\Screenshot_021816_045310_P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3989" y="2430331"/>
            <a:ext cx="3547840" cy="2419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would you want to ask a humanist about Humanism?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62033" y="4792580"/>
            <a:ext cx="4554741" cy="1778000"/>
          </a:xfrm>
        </p:spPr>
        <p:txBody>
          <a:bodyPr>
            <a:normAutofit/>
          </a:bodyPr>
          <a:lstStyle/>
          <a:p>
            <a:r>
              <a:rPr lang="en-GB" sz="1100" dirty="0" smtClean="0"/>
              <a:t>understandinghumanism.org.uk</a:t>
            </a:r>
          </a:p>
          <a:p>
            <a:endParaRPr lang="en-GB" sz="1100" dirty="0" smtClean="0"/>
          </a:p>
          <a:p>
            <a:r>
              <a:rPr lang="en-GB" sz="1100" dirty="0" smtClean="0"/>
              <a:t>Understanding Humanism</a:t>
            </a:r>
          </a:p>
          <a:p>
            <a:r>
              <a:rPr lang="en-GB" sz="1100" dirty="0" smtClean="0"/>
              <a:t>39 Moreland Street</a:t>
            </a:r>
          </a:p>
          <a:p>
            <a:r>
              <a:rPr lang="en-GB" sz="1100" dirty="0" smtClean="0"/>
              <a:t>London</a:t>
            </a:r>
          </a:p>
          <a:p>
            <a:r>
              <a:rPr lang="en-GB" sz="1100" dirty="0" smtClean="0"/>
              <a:t>EC1V 8BB</a:t>
            </a:r>
          </a:p>
          <a:p>
            <a:endParaRPr lang="en-GB" sz="1100" dirty="0" smtClean="0"/>
          </a:p>
          <a:p>
            <a:r>
              <a:rPr lang="en-GB" sz="1100" dirty="0" smtClean="0"/>
              <a:t>British Humanist Association (registered charity 285987) ©2015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742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475</Words>
  <Application>Microsoft Office PowerPoint</Application>
  <PresentationFormat>On-screen Show (4:3)</PresentationFormat>
  <Paragraphs>81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Gill Sans</vt:lpstr>
      <vt:lpstr>Office Theme</vt:lpstr>
      <vt:lpstr>Why do humanists celebrate new life?</vt:lpstr>
      <vt:lpstr>What do you celebrate?</vt:lpstr>
      <vt:lpstr>What do humanists believe?</vt:lpstr>
      <vt:lpstr>What do you think humanists celebrate?</vt:lpstr>
      <vt:lpstr>When you celebrate...</vt:lpstr>
      <vt:lpstr>Why might we celebrate the arrival of a new baby?</vt:lpstr>
      <vt:lpstr>A humanist naming ceremony</vt:lpstr>
      <vt:lpstr>Why do humanists celebrate new life?</vt:lpstr>
      <vt:lpstr>Statements</vt:lpstr>
      <vt:lpstr>Statements</vt:lpstr>
      <vt:lpstr>Planning a naming ceremony</vt:lpstr>
      <vt:lpstr>Write a promise on a leaf</vt:lpstr>
      <vt:lpstr>What would you want to ask a humanist about Humanism?</vt:lpstr>
      <vt:lpstr>PowerPoint Presentation</vt:lpstr>
    </vt:vector>
  </TitlesOfParts>
  <Company>Naked Marketing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Jodie Cole</dc:creator>
  <cp:lastModifiedBy>HallV</cp:lastModifiedBy>
  <cp:revision>71</cp:revision>
  <dcterms:created xsi:type="dcterms:W3CDTF">2015-11-25T10:38:04Z</dcterms:created>
  <dcterms:modified xsi:type="dcterms:W3CDTF">2020-06-22T10:09:07Z</dcterms:modified>
</cp:coreProperties>
</file>