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59" autoAdjust="0"/>
    <p:restoredTop sz="94660"/>
  </p:normalViewPr>
  <p:slideViewPr>
    <p:cSldViewPr snapToGrid="0">
      <p:cViewPr varScale="1">
        <p:scale>
          <a:sx n="74" d="100"/>
          <a:sy n="74" d="100"/>
        </p:scale>
        <p:origin x="4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6/23/2017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6/23/2017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6/23/2017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6/23/2017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6/23/2017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6/23/2017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6/23/2017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6/23/2017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68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95287" y="313840"/>
            <a:ext cx="8754256" cy="3297265"/>
          </a:xfrm>
        </p:spPr>
        <p:txBody>
          <a:bodyPr/>
          <a:lstStyle/>
          <a:p>
            <a:r>
              <a:rPr lang="en-GB" b="1" cap="none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SHOULD</a:t>
            </a:r>
            <a:r>
              <a:rPr lang="en-GB" b="1" cap="none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PEOPLE HAVE THE RIGHT TO CARRY WEPONS</a:t>
            </a:r>
            <a:r>
              <a:rPr lang="en-GB" b="1" cap="none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?</a:t>
            </a:r>
            <a:r>
              <a:rPr lang="en-GB" cap="none" dirty="0" smtClean="0">
                <a:ln w="0"/>
                <a:effectLst>
                  <a:reflection blurRad="6350" stA="53000" endA="300" endPos="35500" dir="5400000" sy="-90000" algn="bl" rotWithShape="0"/>
                </a:effectLst>
              </a:rPr>
              <a:t> </a:t>
            </a:r>
            <a:endParaRPr lang="en-GB" cap="none" dirty="0">
              <a:ln w="0"/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10775" y="3611105"/>
            <a:ext cx="3983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Question 3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110775" y="6375043"/>
            <a:ext cx="11977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By Oscar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16218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ln w="0"/>
                <a:solidFill>
                  <a:schemeClr val="bg1"/>
                </a:solidFill>
                <a:effectLst>
                  <a:reflection blurRad="6350" stA="53000" endA="300" endPos="35500" dir="5400000" sy="-90000" algn="bl" rotWithShape="0"/>
                </a:effectLst>
              </a:rPr>
              <a:t>ITS WRONG!</a:t>
            </a:r>
          </a:p>
          <a:p>
            <a:pPr marL="0" indent="0">
              <a:buNone/>
            </a:pPr>
            <a:r>
              <a:rPr lang="en-GB" dirty="0" smtClean="0"/>
              <a:t>It's </a:t>
            </a:r>
            <a:r>
              <a:rPr lang="en-GB" dirty="0"/>
              <a:t>wrong</a:t>
            </a:r>
            <a:r>
              <a:rPr lang="en-GB" dirty="0" smtClean="0"/>
              <a:t>, </a:t>
            </a:r>
            <a:r>
              <a:rPr lang="en-GB" dirty="0"/>
              <a:t>people have guns to protect </a:t>
            </a:r>
            <a:r>
              <a:rPr lang="en-GB" dirty="0" smtClean="0"/>
              <a:t>themselves or for  </a:t>
            </a:r>
            <a:r>
              <a:rPr lang="en-GB" dirty="0"/>
              <a:t>shooting </a:t>
            </a:r>
            <a:r>
              <a:rPr lang="en-GB" dirty="0" smtClean="0"/>
              <a:t>birds</a:t>
            </a:r>
            <a:r>
              <a:rPr lang="en-GB" dirty="0"/>
              <a:t> </a:t>
            </a:r>
            <a:r>
              <a:rPr lang="en-GB" dirty="0" smtClean="0"/>
              <a:t>and</a:t>
            </a:r>
            <a:r>
              <a:rPr lang="en-GB" dirty="0" smtClean="0"/>
              <a:t> </a:t>
            </a:r>
            <a:r>
              <a:rPr lang="en-GB" dirty="0"/>
              <a:t>animals. </a:t>
            </a:r>
            <a:r>
              <a:rPr lang="en-GB" dirty="0" smtClean="0"/>
              <a:t>But </a:t>
            </a:r>
            <a:r>
              <a:rPr lang="en-GB" dirty="0" smtClean="0"/>
              <a:t>there are people out </a:t>
            </a:r>
            <a:r>
              <a:rPr lang="en-GB" dirty="0"/>
              <a:t>there who just shoot innocent people for </a:t>
            </a:r>
            <a:r>
              <a:rPr lang="en-GB" dirty="0" smtClean="0"/>
              <a:t>fun </a:t>
            </a:r>
            <a:r>
              <a:rPr lang="en-GB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.</a:t>
            </a:r>
            <a:r>
              <a:rPr lang="en-GB" dirty="0" smtClean="0"/>
              <a:t> </a:t>
            </a:r>
            <a:r>
              <a:rPr lang="en-GB" dirty="0"/>
              <a:t>And guns are so easily </a:t>
            </a:r>
            <a:r>
              <a:rPr lang="en-GB" dirty="0" smtClean="0"/>
              <a:t>bought </a:t>
            </a:r>
            <a:r>
              <a:rPr lang="en-GB" dirty="0"/>
              <a:t>for </a:t>
            </a:r>
            <a:r>
              <a:rPr lang="en-GB" dirty="0" smtClean="0"/>
              <a:t>people </a:t>
            </a:r>
            <a:r>
              <a:rPr lang="en-GB" dirty="0"/>
              <a:t>now, so it would just make </a:t>
            </a:r>
            <a:r>
              <a:rPr lang="en-GB" dirty="0" smtClean="0"/>
              <a:t>matters </a:t>
            </a:r>
            <a:r>
              <a:rPr lang="en-GB" dirty="0"/>
              <a:t>worst. </a:t>
            </a:r>
            <a:r>
              <a:rPr lang="en-GB" dirty="0" smtClean="0"/>
              <a:t>You </a:t>
            </a:r>
            <a:r>
              <a:rPr lang="en-GB" dirty="0"/>
              <a:t>don't need guns to protect </a:t>
            </a:r>
            <a:r>
              <a:rPr lang="en-GB" dirty="0" smtClean="0"/>
              <a:t>yourself</a:t>
            </a:r>
            <a:r>
              <a:rPr lang="en-GB" dirty="0"/>
              <a:t>, that's why we have police; guns just make matters worst because if you </a:t>
            </a:r>
            <a:r>
              <a:rPr lang="en-GB" dirty="0" smtClean="0"/>
              <a:t>shoot someone </a:t>
            </a:r>
            <a:r>
              <a:rPr lang="en-GB" dirty="0"/>
              <a:t>w</a:t>
            </a:r>
            <a:r>
              <a:rPr lang="en-GB" dirty="0" smtClean="0"/>
              <a:t>ho looks like a </a:t>
            </a:r>
            <a:r>
              <a:rPr lang="en-GB" dirty="0"/>
              <a:t>burglar </a:t>
            </a:r>
            <a:r>
              <a:rPr lang="en-GB" dirty="0" smtClean="0"/>
              <a:t>and is acting </a:t>
            </a:r>
            <a:r>
              <a:rPr lang="en-GB" dirty="0" smtClean="0"/>
              <a:t>suspiciously </a:t>
            </a:r>
            <a:r>
              <a:rPr lang="en-GB" dirty="0" smtClean="0"/>
              <a:t>and you shoot them and </a:t>
            </a:r>
            <a:r>
              <a:rPr lang="en-GB" dirty="0" smtClean="0"/>
              <a:t>if they </a:t>
            </a:r>
            <a:r>
              <a:rPr lang="en-GB" dirty="0" smtClean="0"/>
              <a:t>weren't a burglar you will probably go to </a:t>
            </a:r>
            <a:r>
              <a:rPr lang="en-GB" dirty="0" smtClean="0"/>
              <a:t>prison and feel very guilty.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91559" y="3999508"/>
            <a:ext cx="2312272" cy="2312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7834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ln w="0"/>
                <a:solidFill>
                  <a:schemeClr val="bg1"/>
                </a:solidFill>
                <a:effectLst>
                  <a:reflection blurRad="6350" stA="53000" endA="300" endPos="35500" dir="5400000" sy="-90000" algn="bl" rotWithShape="0"/>
                </a:effectLst>
              </a:rPr>
              <a:t>THEY’RE GOOD!</a:t>
            </a:r>
          </a:p>
          <a:p>
            <a:pPr marL="0" indent="0">
              <a:buNone/>
            </a:pPr>
            <a:r>
              <a:rPr lang="en-GB" dirty="0" smtClean="0"/>
              <a:t>Guns </a:t>
            </a:r>
            <a:r>
              <a:rPr lang="en-GB" dirty="0"/>
              <a:t>kill </a:t>
            </a:r>
            <a:r>
              <a:rPr lang="en-GB" dirty="0" smtClean="0"/>
              <a:t>people, </a:t>
            </a:r>
            <a:r>
              <a:rPr lang="en-GB" dirty="0" smtClean="0"/>
              <a:t>everyone knows that!</a:t>
            </a:r>
            <a:r>
              <a:rPr lang="en-GB" dirty="0"/>
              <a:t> Guns provide protection for a household. If someone </a:t>
            </a:r>
            <a:r>
              <a:rPr lang="en-GB" dirty="0" smtClean="0"/>
              <a:t>grabbed  a person on </a:t>
            </a:r>
            <a:r>
              <a:rPr lang="en-GB" dirty="0"/>
              <a:t>the street or broke </a:t>
            </a:r>
            <a:r>
              <a:rPr lang="en-GB" dirty="0" smtClean="0"/>
              <a:t>into a house</a:t>
            </a:r>
            <a:r>
              <a:rPr lang="en-GB" dirty="0"/>
              <a:t>, </a:t>
            </a:r>
            <a:r>
              <a:rPr lang="en-GB" dirty="0" smtClean="0"/>
              <a:t>people would  </a:t>
            </a:r>
            <a:r>
              <a:rPr lang="en-GB" dirty="0"/>
              <a:t>want the opportunity to be able to defend </a:t>
            </a:r>
            <a:r>
              <a:rPr lang="en-GB" dirty="0" smtClean="0"/>
              <a:t>themselves </a:t>
            </a:r>
            <a:r>
              <a:rPr lang="en-GB" dirty="0"/>
              <a:t>so that </a:t>
            </a:r>
            <a:r>
              <a:rPr lang="en-GB" dirty="0" smtClean="0"/>
              <a:t>they </a:t>
            </a:r>
            <a:r>
              <a:rPr lang="en-GB" dirty="0"/>
              <a:t>could prevent the possibility of that </a:t>
            </a:r>
            <a:r>
              <a:rPr lang="en-GB" dirty="0" smtClean="0"/>
              <a:t>person killing or wounding them.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1937" y="4475604"/>
            <a:ext cx="5465248" cy="191788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94914" y="4475604"/>
            <a:ext cx="2857500" cy="20331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1788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AD2E03"/>
      </a:dk2>
      <a:lt2>
        <a:srgbClr val="D75626"/>
      </a:lt2>
      <a:accent1>
        <a:srgbClr val="760603"/>
      </a:accent1>
      <a:accent2>
        <a:srgbClr val="FA9C1F"/>
      </a:accent2>
      <a:accent3>
        <a:srgbClr val="D9BB55"/>
      </a:accent3>
      <a:accent4>
        <a:srgbClr val="829551"/>
      </a:accent4>
      <a:accent5>
        <a:srgbClr val="58A28B"/>
      </a:accent5>
      <a:accent6>
        <a:srgbClr val="426480"/>
      </a:accent6>
      <a:hlink>
        <a:srgbClr val="460402"/>
      </a:hlink>
      <a:folHlink>
        <a:srgbClr val="991111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142000"/>
                <a:satMod val="200000"/>
                <a:lumMod val="118000"/>
              </a:schemeClr>
            </a:gs>
            <a:gs pos="100000">
              <a:schemeClr val="phClr">
                <a:shade val="94000"/>
                <a:hueMod val="22000"/>
                <a:satMod val="220000"/>
                <a:lumMod val="62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142000"/>
                <a:satMod val="200000"/>
                <a:lumMod val="118000"/>
              </a:schemeClr>
            </a:gs>
            <a:gs pos="100000">
              <a:schemeClr val="phClr">
                <a:shade val="92000"/>
                <a:hueMod val="22000"/>
                <a:satMod val="220000"/>
                <a:lumMod val="62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2903AAAE-3EA5-424A-B142-CC51DC1F897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59</TotalTime>
  <Words>176</Words>
  <Application>Microsoft Office PowerPoint</Application>
  <PresentationFormat>Widescreen</PresentationFormat>
  <Paragraphs>7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Andalus</vt:lpstr>
      <vt:lpstr>Century Gothic</vt:lpstr>
      <vt:lpstr>Wingdings 3</vt:lpstr>
      <vt:lpstr>Slice</vt:lpstr>
      <vt:lpstr>SHOULD PEOPLE HAVE THE RIGHT TO CARRY WEPONS? </vt:lpstr>
      <vt:lpstr>PowerPoint Presentation</vt:lpstr>
      <vt:lpstr>PowerPoint Presentation</vt:lpstr>
    </vt:vector>
  </TitlesOfParts>
  <Company>RM Education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Should people have the right to carry weapons?</dc:title>
  <dc:creator>10ocavell</dc:creator>
  <cp:lastModifiedBy>10ocavell</cp:lastModifiedBy>
  <cp:revision>10</cp:revision>
  <dcterms:created xsi:type="dcterms:W3CDTF">2017-06-16T13:14:26Z</dcterms:created>
  <dcterms:modified xsi:type="dcterms:W3CDTF">2017-06-23T13:16:21Z</dcterms:modified>
</cp:coreProperties>
</file>