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93455" r:id="rId4"/>
  </p:sldMasterIdLst>
  <p:notesMasterIdLst>
    <p:notesMasterId r:id="rId17"/>
  </p:notesMasterIdLst>
  <p:handoutMasterIdLst>
    <p:handoutMasterId r:id="rId18"/>
  </p:handoutMasterIdLst>
  <p:sldIdLst>
    <p:sldId id="276" r:id="rId5"/>
    <p:sldId id="273" r:id="rId6"/>
    <p:sldId id="277" r:id="rId7"/>
    <p:sldId id="284" r:id="rId8"/>
    <p:sldId id="275" r:id="rId9"/>
    <p:sldId id="278" r:id="rId10"/>
    <p:sldId id="279" r:id="rId11"/>
    <p:sldId id="280" r:id="rId12"/>
    <p:sldId id="282" r:id="rId13"/>
    <p:sldId id="285" r:id="rId14"/>
    <p:sldId id="281" r:id="rId15"/>
    <p:sldId id="286" r:id="rId16"/>
  </p:sldIdLst>
  <p:sldSz cx="9144000" cy="6858000" type="screen4x3"/>
  <p:notesSz cx="6669088" cy="987266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4015">
          <p15:clr>
            <a:srgbClr val="A4A3A4"/>
          </p15:clr>
        </p15:guide>
        <p15:guide id="2" orient="horz" pos="1214">
          <p15:clr>
            <a:srgbClr val="A4A3A4"/>
          </p15:clr>
        </p15:guide>
        <p15:guide id="3" orient="horz" pos="1625">
          <p15:clr>
            <a:srgbClr val="A4A3A4"/>
          </p15:clr>
        </p15:guide>
        <p15:guide id="4" pos="5442">
          <p15:clr>
            <a:srgbClr val="A4A3A4"/>
          </p15:clr>
        </p15:guide>
        <p15:guide id="5" pos="2721">
          <p15:clr>
            <a:srgbClr val="A4A3A4"/>
          </p15:clr>
        </p15:guide>
        <p15:guide id="6" pos="318">
          <p15:clr>
            <a:srgbClr val="A4A3A4"/>
          </p15:clr>
        </p15:guide>
        <p15:guide id="7" pos="2881">
          <p15:clr>
            <a:srgbClr val="A4A3A4"/>
          </p15:clr>
        </p15:guide>
        <p15:guide id="8" orient="horz" pos="4319">
          <p15:clr>
            <a:srgbClr val="A4A3A4"/>
          </p15:clr>
        </p15:guide>
        <p15:guide id="9" orient="horz" pos="1215">
          <p15:clr>
            <a:srgbClr val="A4A3A4"/>
          </p15:clr>
        </p15:guide>
        <p15:guide id="10" pos="5759">
          <p15:clr>
            <a:srgbClr val="A4A3A4"/>
          </p15:clr>
        </p15:guide>
        <p15:guide id="11" pos="2444">
          <p15:clr>
            <a:srgbClr val="A4A3A4"/>
          </p15:clr>
        </p15:guide>
        <p15:guide id="12" pos="1176">
          <p15:clr>
            <a:srgbClr val="A4A3A4"/>
          </p15:clr>
        </p15:guide>
        <p15:guide id="13" pos="2717">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191C"/>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3156" autoAdjust="0"/>
    <p:restoredTop sz="78999" autoAdjust="0"/>
  </p:normalViewPr>
  <p:slideViewPr>
    <p:cSldViewPr snapToGrid="0" snapToObjects="1">
      <p:cViewPr varScale="1">
        <p:scale>
          <a:sx n="58" d="100"/>
          <a:sy n="58" d="100"/>
        </p:scale>
        <p:origin x="1842" y="60"/>
      </p:cViewPr>
      <p:guideLst>
        <p:guide orient="horz" pos="4015"/>
        <p:guide orient="horz" pos="1214"/>
        <p:guide orient="horz" pos="1625"/>
        <p:guide pos="5442"/>
        <p:guide pos="2721"/>
        <p:guide pos="318"/>
        <p:guide pos="2881"/>
        <p:guide orient="horz" pos="4319"/>
        <p:guide orient="horz" pos="1215"/>
        <p:guide pos="5759"/>
        <p:guide pos="2444"/>
        <p:guide pos="1176"/>
        <p:guide pos="2717"/>
      </p:guideLst>
    </p:cSldViewPr>
  </p:slideViewPr>
  <p:outlineViewPr>
    <p:cViewPr>
      <p:scale>
        <a:sx n="33" d="100"/>
        <a:sy n="33" d="100"/>
      </p:scale>
      <p:origin x="0" y="-4128"/>
    </p:cViewPr>
  </p:outlineViewPr>
  <p:notesTextViewPr>
    <p:cViewPr>
      <p:scale>
        <a:sx n="100" d="100"/>
        <a:sy n="100" d="100"/>
      </p:scale>
      <p:origin x="0" y="0"/>
    </p:cViewPr>
  </p:notesTextViewPr>
  <p:sorterViewPr>
    <p:cViewPr>
      <p:scale>
        <a:sx n="149" d="100"/>
        <a:sy n="149"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777607" y="0"/>
            <a:ext cx="2889938" cy="493633"/>
          </a:xfrm>
          <a:prstGeom prst="rect">
            <a:avLst/>
          </a:prstGeom>
        </p:spPr>
        <p:txBody>
          <a:bodyPr vert="horz" lIns="91440" tIns="45720" rIns="91440" bIns="45720" rtlCol="0"/>
          <a:lstStyle>
            <a:lvl1pPr algn="r">
              <a:defRPr sz="1200"/>
            </a:lvl1pPr>
          </a:lstStyle>
          <a:p>
            <a:fld id="{3A38E9EB-7419-8346-9FFF-EF958D4217BA}" type="datetimeFigureOut">
              <a:rPr lang="en-US" smtClean="0"/>
              <a:t>6/29/2020</a:t>
            </a:fld>
            <a:endParaRPr lang="en-US" dirty="0"/>
          </a:p>
        </p:txBody>
      </p:sp>
      <p:sp>
        <p:nvSpPr>
          <p:cNvPr id="4" name="Footer Placeholder 3"/>
          <p:cNvSpPr>
            <a:spLocks noGrp="1"/>
          </p:cNvSpPr>
          <p:nvPr>
            <p:ph type="ftr" sz="quarter" idx="2"/>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777607" y="9377316"/>
            <a:ext cx="2889938" cy="493633"/>
          </a:xfrm>
          <a:prstGeom prst="rect">
            <a:avLst/>
          </a:prstGeom>
        </p:spPr>
        <p:txBody>
          <a:bodyPr vert="horz" lIns="91440" tIns="45720" rIns="91440" bIns="45720" rtlCol="0" anchor="b"/>
          <a:lstStyle>
            <a:lvl1pPr algn="r">
              <a:defRPr sz="1200"/>
            </a:lvl1pPr>
          </a:lstStyle>
          <a:p>
            <a:fld id="{7F895CDD-DA5B-8948-8DDC-F3F2F1B19F1B}" type="slidenum">
              <a:rPr lang="en-US" smtClean="0"/>
              <a:t>‹#›</a:t>
            </a:fld>
            <a:endParaRPr lang="en-US" dirty="0"/>
          </a:p>
        </p:txBody>
      </p:sp>
    </p:spTree>
    <p:extLst>
      <p:ext uri="{BB962C8B-B14F-4D97-AF65-F5344CB8AC3E}">
        <p14:creationId xmlns:p14="http://schemas.microsoft.com/office/powerpoint/2010/main" val="1469568418"/>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93633"/>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777607" y="0"/>
            <a:ext cx="2889938" cy="493633"/>
          </a:xfrm>
          <a:prstGeom prst="rect">
            <a:avLst/>
          </a:prstGeom>
        </p:spPr>
        <p:txBody>
          <a:bodyPr vert="horz" lIns="91440" tIns="45720" rIns="91440" bIns="45720" rtlCol="0"/>
          <a:lstStyle>
            <a:lvl1pPr algn="r">
              <a:defRPr sz="1200"/>
            </a:lvl1pPr>
          </a:lstStyle>
          <a:p>
            <a:fld id="{76C96D5A-3BCC-814A-9DBC-8E69ECE82CBE}" type="datetimeFigureOut">
              <a:rPr lang="en-US" smtClean="0"/>
              <a:t>6/29/2020</a:t>
            </a:fld>
            <a:endParaRPr lang="en-US" dirty="0"/>
          </a:p>
        </p:txBody>
      </p:sp>
      <p:sp>
        <p:nvSpPr>
          <p:cNvPr id="4" name="Slide Image Placeholder 3"/>
          <p:cNvSpPr>
            <a:spLocks noGrp="1" noRot="1" noChangeAspect="1"/>
          </p:cNvSpPr>
          <p:nvPr>
            <p:ph type="sldImg" idx="2"/>
          </p:nvPr>
        </p:nvSpPr>
        <p:spPr>
          <a:xfrm>
            <a:off x="866775" y="739775"/>
            <a:ext cx="4935538" cy="3703638"/>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66909" y="4689515"/>
            <a:ext cx="5335270" cy="4442698"/>
          </a:xfrm>
          <a:prstGeom prst="rect">
            <a:avLst/>
          </a:prstGeom>
        </p:spPr>
        <p:txBody>
          <a:bodyPr vert="horz" lIns="91440" tIns="45720" rIns="91440" bIns="45720" rtlCol="0"/>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6" name="Footer Placeholder 5"/>
          <p:cNvSpPr>
            <a:spLocks noGrp="1"/>
          </p:cNvSpPr>
          <p:nvPr>
            <p:ph type="ftr" sz="quarter" idx="4"/>
          </p:nvPr>
        </p:nvSpPr>
        <p:spPr>
          <a:xfrm>
            <a:off x="0" y="9377316"/>
            <a:ext cx="2889938" cy="493633"/>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777607" y="9377316"/>
            <a:ext cx="2889938" cy="493633"/>
          </a:xfrm>
          <a:prstGeom prst="rect">
            <a:avLst/>
          </a:prstGeom>
        </p:spPr>
        <p:txBody>
          <a:bodyPr vert="horz" lIns="91440" tIns="45720" rIns="91440" bIns="45720" rtlCol="0" anchor="b"/>
          <a:lstStyle>
            <a:lvl1pPr algn="r">
              <a:defRPr sz="1200"/>
            </a:lvl1pPr>
          </a:lstStyle>
          <a:p>
            <a:fld id="{0A89E456-6704-1348-BE53-5EB6698F2CBF}" type="slidenum">
              <a:rPr lang="en-US" smtClean="0"/>
              <a:t>‹#›</a:t>
            </a:fld>
            <a:endParaRPr lang="en-US" dirty="0"/>
          </a:p>
        </p:txBody>
      </p:sp>
    </p:spTree>
    <p:extLst>
      <p:ext uri="{BB962C8B-B14F-4D97-AF65-F5344CB8AC3E}">
        <p14:creationId xmlns:p14="http://schemas.microsoft.com/office/powerpoint/2010/main" val="2333131485"/>
      </p:ext>
    </p:extLst>
  </p:cSld>
  <p:clrMap bg1="lt1" tx1="dk1" bg2="lt2" tx2="dk2" accent1="accent1" accent2="accent2" accent3="accent3" accent4="accent4" accent5="accent5" accent6="accent6" hlink="hlink" folHlink="folHlink"/>
  <p:hf hdr="0" ftr="0" dt="0"/>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r>
              <a:rPr lang="en-GB" sz="1200" b="1" kern="1200" dirty="0" smtClean="0">
                <a:solidFill>
                  <a:schemeClr val="tx1"/>
                </a:solidFill>
                <a:effectLst/>
                <a:latin typeface="Arial" pitchFamily="34" charset="0"/>
                <a:ea typeface="+mn-ea"/>
                <a:cs typeface="Arial" pitchFamily="34" charset="0"/>
              </a:rPr>
              <a:t>Time to investigate</a:t>
            </a:r>
            <a:endParaRPr lang="en-GB" sz="1200" b="1" kern="1200" baseline="0" dirty="0" smtClean="0">
              <a:solidFill>
                <a:schemeClr val="tx1"/>
              </a:solidFill>
              <a:effectLst/>
              <a:latin typeface="Arial" pitchFamily="34" charset="0"/>
              <a:ea typeface="+mn-ea"/>
              <a:cs typeface="Arial" pitchFamily="34" charset="0"/>
            </a:endParaRPr>
          </a:p>
          <a:p>
            <a:endParaRPr lang="en-GB" sz="1200" kern="1200" baseline="0" dirty="0" smtClean="0">
              <a:solidFill>
                <a:schemeClr val="tx1"/>
              </a:solidFill>
              <a:effectLst/>
              <a:latin typeface="Arial" pitchFamily="34" charset="0"/>
              <a:ea typeface="+mn-ea"/>
              <a:cs typeface="Arial" pitchFamily="34" charset="0"/>
            </a:endParaRPr>
          </a:p>
          <a:p>
            <a:r>
              <a:rPr lang="en-GB" sz="1200" kern="1200" dirty="0" smtClean="0">
                <a:solidFill>
                  <a:schemeClr val="tx1"/>
                </a:solidFill>
                <a:effectLst/>
                <a:latin typeface="Arial" pitchFamily="34" charset="0"/>
                <a:ea typeface="+mn-ea"/>
                <a:cs typeface="Arial" pitchFamily="34" charset="0"/>
              </a:rPr>
              <a:t>Have a look</a:t>
            </a:r>
            <a:r>
              <a:rPr lang="en-GB" sz="1200" kern="1200" baseline="0" dirty="0" smtClean="0">
                <a:solidFill>
                  <a:schemeClr val="tx1"/>
                </a:solidFill>
                <a:effectLst/>
                <a:latin typeface="Arial" pitchFamily="34" charset="0"/>
                <a:ea typeface="+mn-ea"/>
                <a:cs typeface="Arial" pitchFamily="34" charset="0"/>
              </a:rPr>
              <a:t> at these </a:t>
            </a:r>
            <a:r>
              <a:rPr lang="en-GB" sz="1200" kern="1200" dirty="0" smtClean="0">
                <a:solidFill>
                  <a:schemeClr val="tx1"/>
                </a:solidFill>
                <a:effectLst/>
                <a:latin typeface="Arial" pitchFamily="34" charset="0"/>
                <a:ea typeface="+mn-ea"/>
                <a:cs typeface="Arial" pitchFamily="34" charset="0"/>
              </a:rPr>
              <a:t>image and use the shapes on the activity sheet to imagine what might be outside the photo. Using the second un-cropped photos and information cards,</a:t>
            </a:r>
            <a:r>
              <a:rPr lang="en-GB" sz="1200" kern="1200" baseline="0" dirty="0" smtClean="0">
                <a:solidFill>
                  <a:schemeClr val="tx1"/>
                </a:solidFill>
                <a:effectLst/>
                <a:latin typeface="Arial" pitchFamily="34" charset="0"/>
                <a:ea typeface="+mn-ea"/>
                <a:cs typeface="Arial" pitchFamily="34" charset="0"/>
              </a:rPr>
              <a:t> </a:t>
            </a:r>
            <a:r>
              <a:rPr lang="en-GB" sz="1200" kern="1200" dirty="0" smtClean="0">
                <a:solidFill>
                  <a:schemeClr val="tx1"/>
                </a:solidFill>
                <a:effectLst/>
                <a:latin typeface="Arial" pitchFamily="34" charset="0"/>
                <a:ea typeface="+mn-ea"/>
                <a:cs typeface="Arial" pitchFamily="34" charset="0"/>
              </a:rPr>
              <a:t>write about what you’ve found out.</a:t>
            </a:r>
          </a:p>
          <a:p>
            <a:endParaRPr lang="en-GB" sz="1200" b="1" kern="1200" dirty="0" smtClean="0">
              <a:solidFill>
                <a:schemeClr val="tx1"/>
              </a:solidFill>
              <a:effectLst/>
              <a:latin typeface="Arial" pitchFamily="34" charset="0"/>
              <a:ea typeface="+mn-ea"/>
              <a:cs typeface="Arial" pitchFamily="34" charset="0"/>
            </a:endParaRPr>
          </a:p>
          <a:p>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pitchFamily="34" charset="0"/>
              <a:ea typeface="+mn-ea"/>
              <a:cs typeface="Arial" pitchFamily="34" charset="0"/>
            </a:endParaRP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Samir rides his bike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2</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Samir rides</a:t>
            </a:r>
            <a:r>
              <a:rPr lang="en-GB" sz="1200" b="1" baseline="0" dirty="0" smtClean="0">
                <a:latin typeface="Arial" pitchFamily="34" charset="0"/>
                <a:cs typeface="Arial" pitchFamily="34" charset="0"/>
              </a:rPr>
              <a:t> his bike on the roof</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err="1" smtClean="0">
                <a:latin typeface="Arial" pitchFamily="34" charset="0"/>
                <a:cs typeface="Arial" pitchFamily="34" charset="0"/>
              </a:rPr>
              <a:t>Maré</a:t>
            </a:r>
            <a:r>
              <a:rPr lang="en-GB" sz="1200" b="0" dirty="0" smtClean="0">
                <a:latin typeface="Arial" pitchFamily="34" charset="0"/>
                <a:cs typeface="Arial" pitchFamily="34" charset="0"/>
              </a:rPr>
              <a:t> favela is bigger than 74 football pitches, but Samir, eight, has no choice but to ride his bike in circles on his roof, which measures just 3.5 metres by 2.5 metres. This is where he keeps his dog, plays with his siblings and where his mum hangs out their washing.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Samir </a:t>
            </a:r>
            <a:r>
              <a:rPr lang="en-GB" sz="1200" b="0" dirty="0" smtClean="0">
                <a:latin typeface="Arial" pitchFamily="34" charset="0"/>
                <a:cs typeface="Arial" pitchFamily="34" charset="0"/>
              </a:rPr>
              <a:t>“I have to cycle my bike in circles on the roof. Mum won’t let us ride our bikes in the street because its not safe for us. My sister Samira got hit by a motorbike once.”</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3</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Princess</a:t>
            </a: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4</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Princess on the roof</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Samira’s dog, Princess, looks down from her home on the roof to the slum below.</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Samir</a:t>
            </a:r>
            <a:r>
              <a:rPr lang="en-GB" sz="1200" b="0" dirty="0" smtClean="0">
                <a:latin typeface="Arial" pitchFamily="34" charset="0"/>
                <a:cs typeface="Arial" pitchFamily="34" charset="0"/>
              </a:rPr>
              <a:t> “My favourite thing to do in my spare time is play with Princess, my dog. We play catch and fetch with her ball. She’s really good at retrieving it. We run together and the other day she tore my shorts! But it’s ok because I love her.”</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5</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Doorway</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6</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Iron gates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locks the iron gate at the entrance of his home when he gets home from school. Every home on Samir’s street is locked behind fortified iron gates.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Samir</a:t>
            </a:r>
            <a:r>
              <a:rPr lang="en-GB" sz="1200" b="0" dirty="0" smtClean="0">
                <a:latin typeface="Arial" pitchFamily="34" charset="0"/>
                <a:cs typeface="Arial" pitchFamily="34" charset="0"/>
              </a:rPr>
              <a:t> “Mum is very strict about us going outside, but we understand why. It’s serious. A lot of men here carry weapons and drive really fast.” </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7</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Choices choices</a:t>
            </a: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baseline="0"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Some of Rio’s richer residents live in high-rise apartments like these.  They are usually located by the sea and have stunning views from the windows and balconies.</a:t>
            </a: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The city of Rio has grown over the years as more people move to the cities for work.  It has a population of 12 million. </a:t>
            </a: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8</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Choosing an ice-cream</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buying ice-cream with their older sister, Sarah, outside a football stadium in Rio de Janeiro. Brazil was the host of the 2014 football World Cup and some of the games were played in Rio.</a:t>
            </a:r>
          </a:p>
          <a:p>
            <a:pPr marL="0" marR="0" indent="0" algn="l" defTabSz="914400" rtl="0" eaLnBrk="0" fontAlgn="base" latinLnBrk="0" hangingPunct="0">
              <a:lnSpc>
                <a:spcPct val="100000"/>
              </a:lnSpc>
              <a:spcBef>
                <a:spcPct val="30000"/>
              </a:spcBef>
              <a:spcAft>
                <a:spcPct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a:p>
            <a:endParaRPr lang="en-GB" sz="1200" kern="1200" dirty="0" smtClean="0">
              <a:solidFill>
                <a:schemeClr val="tx1"/>
              </a:solidFill>
              <a:effectLst/>
              <a:latin typeface="Arial" charset="0"/>
              <a:ea typeface="+mn-ea"/>
              <a:cs typeface="+mn-cs"/>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9</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Cars</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10</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r>
              <a:rPr lang="en-GB" sz="1200" b="1" dirty="0" smtClean="0">
                <a:latin typeface="Arial" pitchFamily="34" charset="0"/>
                <a:cs typeface="Arial" pitchFamily="34" charset="0"/>
              </a:rPr>
              <a:t>Car-wreck</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1" dirty="0" smtClean="0">
              <a:latin typeface="Arial" pitchFamily="34" charset="0"/>
              <a:cs typeface="Arial" pitchFamily="34" charset="0"/>
            </a:endParaRPr>
          </a:p>
          <a:p>
            <a:pPr marL="0" marR="0" indent="0" algn="l" defTabSz="457200" rtl="0" eaLnBrk="1" fontAlgn="auto" latinLnBrk="0" hangingPunct="1">
              <a:lnSpc>
                <a:spcPct val="100000"/>
              </a:lnSpc>
              <a:spcBef>
                <a:spcPts val="0"/>
              </a:spcBef>
              <a:spcAft>
                <a:spcPts val="0"/>
              </a:spcAft>
              <a:buClrTx/>
              <a:buSzTx/>
              <a:buFontTx/>
              <a:buNone/>
              <a:tabLst/>
              <a:defRPr/>
            </a:pPr>
            <a:r>
              <a:rPr lang="en-GB" sz="1200" b="0" dirty="0" smtClean="0">
                <a:latin typeface="Arial" pitchFamily="34" charset="0"/>
                <a:cs typeface="Arial" pitchFamily="34" charset="0"/>
              </a:rPr>
              <a:t>Samir and Samira walk past one of the many car wrecks inside the favela with their Mum. The car has no wheels and is balanced on two piles of tires. In the background is a hairdressers and a house number marked with spray paint.</a:t>
            </a:r>
          </a:p>
          <a:p>
            <a:pPr marL="0" marR="0" indent="0" algn="l" defTabSz="457200" rtl="0" eaLnBrk="1" fontAlgn="auto" latinLnBrk="0" hangingPunct="1">
              <a:lnSpc>
                <a:spcPct val="100000"/>
              </a:lnSpc>
              <a:spcBef>
                <a:spcPts val="0"/>
              </a:spcBef>
              <a:spcAft>
                <a:spcPts val="0"/>
              </a:spcAft>
              <a:buClrTx/>
              <a:buSzTx/>
              <a:buFontTx/>
              <a:buNone/>
              <a:tabLst/>
              <a:defRPr/>
            </a:pPr>
            <a:endParaRPr lang="en-GB" sz="1200" b="0" dirty="0" smtClean="0">
              <a:latin typeface="Arial" pitchFamily="34" charset="0"/>
              <a:cs typeface="Arial" pitchFamily="34"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en-GB" sz="1200" b="1" dirty="0" smtClean="0">
                <a:latin typeface="Arial" pitchFamily="34" charset="0"/>
                <a:cs typeface="Arial" pitchFamily="34" charset="0"/>
              </a:rPr>
              <a:t>Photo Credit:</a:t>
            </a:r>
            <a:r>
              <a:rPr lang="en-GB" sz="1200" dirty="0" smtClean="0">
                <a:latin typeface="Arial" pitchFamily="34" charset="0"/>
                <a:cs typeface="Arial" pitchFamily="34" charset="0"/>
              </a:rPr>
              <a:t> </a:t>
            </a:r>
            <a:r>
              <a:rPr lang="en-GB" sz="1200" dirty="0" err="1" smtClean="0">
                <a:latin typeface="Arial" pitchFamily="34" charset="0"/>
                <a:cs typeface="Arial" pitchFamily="34" charset="0"/>
              </a:rPr>
              <a:t>Lianne</a:t>
            </a:r>
            <a:r>
              <a:rPr lang="en-GB" sz="1200" dirty="0" smtClean="0">
                <a:latin typeface="Arial" pitchFamily="34" charset="0"/>
                <a:cs typeface="Arial" pitchFamily="34" charset="0"/>
              </a:rPr>
              <a:t> Milton/</a:t>
            </a:r>
            <a:r>
              <a:rPr lang="en-GB" sz="1200" dirty="0" err="1" smtClean="0">
                <a:latin typeface="Arial" pitchFamily="34" charset="0"/>
                <a:cs typeface="Arial" pitchFamily="34" charset="0"/>
              </a:rPr>
              <a:t>Panos</a:t>
            </a:r>
            <a:r>
              <a:rPr lang="en-GB" sz="1200" dirty="0" smtClean="0">
                <a:latin typeface="Arial" pitchFamily="34" charset="0"/>
                <a:cs typeface="Arial" pitchFamily="34" charset="0"/>
              </a:rPr>
              <a:t>/ActionAid</a:t>
            </a:r>
          </a:p>
        </p:txBody>
      </p:sp>
      <p:sp>
        <p:nvSpPr>
          <p:cNvPr id="4" name="Slide Number Placeholder 3"/>
          <p:cNvSpPr>
            <a:spLocks noGrp="1"/>
          </p:cNvSpPr>
          <p:nvPr>
            <p:ph type="sldNum" sz="quarter" idx="10"/>
          </p:nvPr>
        </p:nvSpPr>
        <p:spPr/>
        <p:txBody>
          <a:bodyPr/>
          <a:lstStyle/>
          <a:p>
            <a:fld id="{0A89E456-6704-1348-BE53-5EB6698F2CBF}" type="slidenum">
              <a:rPr lang="en-US" smtClean="0"/>
              <a:t>11</a:t>
            </a:fld>
            <a:endParaRPr lang="en-US" dirty="0"/>
          </a:p>
        </p:txBody>
      </p:sp>
    </p:spTree>
    <p:extLst>
      <p:ext uri="{BB962C8B-B14F-4D97-AF65-F5344CB8AC3E}">
        <p14:creationId xmlns:p14="http://schemas.microsoft.com/office/powerpoint/2010/main" val="212226080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65188" y="739775"/>
            <a:ext cx="4938712" cy="3703638"/>
          </a:xfrm>
        </p:spPr>
      </p:sp>
      <p:sp>
        <p:nvSpPr>
          <p:cNvPr id="3" name="Notes Placeholder 2"/>
          <p:cNvSpPr>
            <a:spLocks noGrp="1"/>
          </p:cNvSpPr>
          <p:nvPr>
            <p:ph type="body" idx="1"/>
          </p:nvPr>
        </p:nvSpPr>
        <p:spPr/>
        <p:txBody>
          <a:bodyPr/>
          <a:lstStyle/>
          <a:p>
            <a:pPr marL="0" marR="0" indent="0" algn="l" defTabSz="457200" rtl="0" eaLnBrk="1" fontAlgn="auto" latinLnBrk="0" hangingPunct="1">
              <a:lnSpc>
                <a:spcPct val="100000"/>
              </a:lnSpc>
              <a:spcBef>
                <a:spcPts val="0"/>
              </a:spcBef>
              <a:spcAft>
                <a:spcPts val="0"/>
              </a:spcAft>
              <a:buClrTx/>
              <a:buSzTx/>
              <a:buFontTx/>
              <a:buNone/>
              <a:tabLst/>
              <a:defRPr/>
            </a:pPr>
            <a:endParaRPr lang="en-GB" sz="1200" dirty="0" smtClean="0">
              <a:latin typeface="Arial" pitchFamily="34" charset="0"/>
              <a:cs typeface="Arial" pitchFamily="34" charset="0"/>
            </a:endParaRPr>
          </a:p>
        </p:txBody>
      </p:sp>
      <p:sp>
        <p:nvSpPr>
          <p:cNvPr id="4" name="Slide Number Placeholder 3"/>
          <p:cNvSpPr>
            <a:spLocks noGrp="1"/>
          </p:cNvSpPr>
          <p:nvPr>
            <p:ph type="sldNum" sz="quarter" idx="10"/>
          </p:nvPr>
        </p:nvSpPr>
        <p:spPr/>
        <p:txBody>
          <a:bodyPr/>
          <a:lstStyle/>
          <a:p>
            <a:fld id="{0A89E456-6704-1348-BE53-5EB6698F2CBF}" type="slidenum">
              <a:rPr lang="en-US" smtClean="0"/>
              <a:t>12</a:t>
            </a:fld>
            <a:endParaRPr lang="en-US" dirty="0"/>
          </a:p>
        </p:txBody>
      </p:sp>
    </p:spTree>
    <p:extLst>
      <p:ext uri="{BB962C8B-B14F-4D97-AF65-F5344CB8AC3E}">
        <p14:creationId xmlns:p14="http://schemas.microsoft.com/office/powerpoint/2010/main" val="212226080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2"/>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rgbClr val="EE3124"/>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latin typeface="American Typewriter"/>
                <a:cs typeface="American Typewriter"/>
              </a:defRPr>
            </a:lvl1pPr>
          </a:lstStyle>
          <a:p>
            <a:fld id="{9C4445D9-62B9-1243-9E50-F261F3000868}" type="datetime2">
              <a:rPr lang="en-GB" smtClean="0"/>
              <a:pPr/>
              <a:t>Monday, 29 June 2020</a:t>
            </a:fld>
            <a:endParaRPr lang="en-US" dirty="0"/>
          </a:p>
        </p:txBody>
      </p:sp>
      <p:pic>
        <p:nvPicPr>
          <p:cNvPr id="12" name="Picture 11"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172835148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Op 2 Title Slide">
    <p:bg>
      <p:bgPr>
        <a:solidFill>
          <a:schemeClr val="tx2"/>
        </a:solidFill>
        <a:effectLst/>
      </p:bgPr>
    </p:bg>
    <p:spTree>
      <p:nvGrpSpPr>
        <p:cNvPr id="1" name=""/>
        <p:cNvGrpSpPr/>
        <p:nvPr/>
      </p:nvGrpSpPr>
      <p:grpSpPr>
        <a:xfrm>
          <a:off x="0" y="0"/>
          <a:ext cx="0" cy="0"/>
          <a:chOff x="0" y="0"/>
          <a:chExt cx="0" cy="0"/>
        </a:xfrm>
      </p:grpSpPr>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3" name="Subtitle 2"/>
          <p:cNvSpPr>
            <a:spLocks noGrp="1"/>
          </p:cNvSpPr>
          <p:nvPr>
            <p:ph type="subTitle" idx="1" hasCustomPrompt="1"/>
          </p:nvPr>
        </p:nvSpPr>
        <p:spPr>
          <a:xfrm>
            <a:off x="504825" y="4276309"/>
            <a:ext cx="7854950" cy="430887"/>
          </a:xfrm>
        </p:spPr>
        <p:txBody>
          <a:bodyPr/>
          <a:lstStyle>
            <a:lvl1pPr marL="0" indent="0" algn="l">
              <a:spcBef>
                <a:spcPts val="0"/>
              </a:spcBef>
              <a:buNone/>
              <a:defRPr sz="2800">
                <a:solidFill>
                  <a:schemeClr val="tx1"/>
                </a:solidFill>
                <a:latin typeface="American Typewriter"/>
                <a:cs typeface="American Typewrite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smtClean="0"/>
              <a:t>Subtitle or Presenter’s Name</a:t>
            </a:r>
            <a:endParaRPr lang="en-US" dirty="0"/>
          </a:p>
        </p:txBody>
      </p:sp>
      <p:sp>
        <p:nvSpPr>
          <p:cNvPr id="2" name="Title 1"/>
          <p:cNvSpPr>
            <a:spLocks noGrp="1"/>
          </p:cNvSpPr>
          <p:nvPr>
            <p:ph type="ctrTitle" hasCustomPrompt="1"/>
          </p:nvPr>
        </p:nvSpPr>
        <p:spPr>
          <a:xfrm>
            <a:off x="504825" y="2255651"/>
            <a:ext cx="7854950" cy="1538883"/>
          </a:xfrm>
        </p:spPr>
        <p:txBody>
          <a:bodyPr anchor="b" anchorCtr="0"/>
          <a:lstStyle>
            <a:lvl1pPr>
              <a:defRPr sz="5000">
                <a:solidFill>
                  <a:schemeClr val="bg1"/>
                </a:solidFill>
                <a:latin typeface="American Typewriter"/>
                <a:cs typeface="American Typewriter"/>
              </a:defRPr>
            </a:lvl1pPr>
          </a:lstStyle>
          <a:p>
            <a:r>
              <a:rPr lang="en-US" dirty="0" smtClean="0"/>
              <a:t>PowerPoint Presentation</a:t>
            </a:r>
            <a:br>
              <a:rPr lang="en-US" dirty="0" smtClean="0"/>
            </a:br>
            <a:r>
              <a:rPr lang="en-US" dirty="0" smtClean="0"/>
              <a:t>Title Text</a:t>
            </a:r>
            <a:endParaRPr lang="en-US" dirty="0"/>
          </a:p>
        </p:txBody>
      </p:sp>
      <p:sp>
        <p:nvSpPr>
          <p:cNvPr id="10" name="Date Placeholder 3"/>
          <p:cNvSpPr>
            <a:spLocks noGrp="1"/>
          </p:cNvSpPr>
          <p:nvPr>
            <p:ph type="dt" sz="half" idx="10"/>
          </p:nvPr>
        </p:nvSpPr>
        <p:spPr>
          <a:xfrm>
            <a:off x="504827" y="6163645"/>
            <a:ext cx="3010723" cy="276999"/>
          </a:xfrm>
          <a:prstGeom prst="rect">
            <a:avLst/>
          </a:prstGeom>
        </p:spPr>
        <p:txBody>
          <a:bodyPr wrap="square" lIns="0" tIns="0" rIns="0" bIns="0" anchor="ctr" anchorCtr="0">
            <a:spAutoFit/>
          </a:bodyPr>
          <a:lstStyle>
            <a:lvl1pPr>
              <a:defRPr>
                <a:solidFill>
                  <a:schemeClr val="bg1"/>
                </a:solidFill>
                <a:latin typeface="American Typewriter"/>
                <a:cs typeface="American Typewriter"/>
              </a:defRPr>
            </a:lvl1pPr>
          </a:lstStyle>
          <a:p>
            <a:fld id="{9C4445D9-62B9-1243-9E50-F261F3000868}" type="datetime2">
              <a:rPr lang="en-GB" smtClean="0"/>
              <a:pPr/>
              <a:t>Monday, 29 June 2020</a:t>
            </a:fld>
            <a:endParaRPr lang="en-US" dirty="0"/>
          </a:p>
        </p:txBody>
      </p:sp>
    </p:spTree>
    <p:extLst>
      <p:ext uri="{BB962C8B-B14F-4D97-AF65-F5344CB8AC3E}">
        <p14:creationId xmlns:p14="http://schemas.microsoft.com/office/powerpoint/2010/main" val="129795782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826" y="2501247"/>
            <a:ext cx="3817869" cy="1154162"/>
          </a:xfrm>
        </p:spPr>
        <p:txBody>
          <a:bodyPr/>
          <a:lstStyle>
            <a:lvl1pPr marL="0" indent="0" algn="l">
              <a:spcBef>
                <a:spcPts val="0"/>
              </a:spcBef>
              <a:buFontTx/>
              <a:buNone/>
              <a:defRPr sz="2600" cap="all">
                <a:solidFill>
                  <a:srgbClr val="FF0000"/>
                </a:solidFill>
                <a:latin typeface="American Typewriter"/>
                <a:cs typeface="American Typewriter"/>
              </a:defRPr>
            </a:lvl1pPr>
            <a:lvl2pPr marL="0" indent="0" algn="l">
              <a:spcBef>
                <a:spcPts val="600"/>
              </a:spcBef>
              <a:buFontTx/>
              <a:buNone/>
              <a:defRPr sz="1800" cap="all">
                <a:latin typeface="American Typewriter"/>
                <a:cs typeface="American Typewriter"/>
              </a:defRPr>
            </a:lvl2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4824415" y="2532775"/>
            <a:ext cx="3814761"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2" name="Content Placeholder 2"/>
          <p:cNvSpPr>
            <a:spLocks noGrp="1"/>
          </p:cNvSpPr>
          <p:nvPr>
            <p:ph sz="half" idx="11"/>
          </p:nvPr>
        </p:nvSpPr>
        <p:spPr>
          <a:xfrm>
            <a:off x="506476" y="1605488"/>
            <a:ext cx="8132699" cy="772006"/>
          </a:xfrm>
        </p:spPr>
        <p:txBody>
          <a:bodyPr/>
          <a:lstStyle>
            <a:lvl1pPr marL="0" indent="0">
              <a:lnSpc>
                <a:spcPts val="3000"/>
              </a:lnSpc>
              <a:spcBef>
                <a:spcPts val="0"/>
              </a:spcBef>
              <a:buFontTx/>
              <a:buNone/>
              <a:defRPr sz="3600">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14" name="Picture 13"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32203822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bg1"/>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47244046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21" name="Picture 2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Tree>
    <p:extLst>
      <p:ext uri="{BB962C8B-B14F-4D97-AF65-F5344CB8AC3E}">
        <p14:creationId xmlns:p14="http://schemas.microsoft.com/office/powerpoint/2010/main" val="207205972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Op 2 Title + Sub-Head and Content">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1777"/>
            <a:ext cx="5362575"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4" name="Picture 3"/>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80223" y="492443"/>
            <a:ext cx="1322751" cy="334323"/>
          </a:xfrm>
          <a:prstGeom prst="rect">
            <a:avLst/>
          </a:prstGeom>
        </p:spPr>
      </p:pic>
    </p:spTree>
    <p:extLst>
      <p:ext uri="{BB962C8B-B14F-4D97-AF65-F5344CB8AC3E}">
        <p14:creationId xmlns:p14="http://schemas.microsoft.com/office/powerpoint/2010/main" val="73649530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Op 3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16" name="Rounded Rectangle 15"/>
          <p:cNvSpPr/>
          <p:nvPr userDrawn="1"/>
        </p:nvSpPr>
        <p:spPr>
          <a:xfrm>
            <a:off x="6254436" y="4606277"/>
            <a:ext cx="3092999" cy="1778993"/>
          </a:xfrm>
          <a:prstGeom prst="roundRect">
            <a:avLst>
              <a:gd name="adj" fmla="val 7823"/>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7" name="Text Placeholder 4"/>
          <p:cNvSpPr>
            <a:spLocks noGrp="1"/>
          </p:cNvSpPr>
          <p:nvPr>
            <p:ph type="body" sz="quarter" idx="3" hasCustomPrompt="1"/>
          </p:nvPr>
        </p:nvSpPr>
        <p:spPr>
          <a:xfrm>
            <a:off x="6491409" y="4770781"/>
            <a:ext cx="2404293" cy="276999"/>
          </a:xfrm>
        </p:spPr>
        <p:txBody>
          <a:bodyPr anchor="t" anchorCtr="0"/>
          <a:lstStyle>
            <a:lvl1pPr marL="0" indent="0">
              <a:buNone/>
              <a:defRPr sz="1800" b="0">
                <a:solidFill>
                  <a:schemeClr val="tx2"/>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Text</a:t>
            </a:r>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274131176"/>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Tree>
    <p:extLst>
      <p:ext uri="{BB962C8B-B14F-4D97-AF65-F5344CB8AC3E}">
        <p14:creationId xmlns:p14="http://schemas.microsoft.com/office/powerpoint/2010/main" val="3959587888"/>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1_Op 4 Title + Sub-Head &amp; Content">
    <p:bg>
      <p:bgPr>
        <a:solidFill>
          <a:schemeClr val="tx2"/>
        </a:solidFill>
        <a:effectLst/>
      </p:bgPr>
    </p:bg>
    <p:spTree>
      <p:nvGrpSpPr>
        <p:cNvPr id="1" name=""/>
        <p:cNvGrpSpPr/>
        <p:nvPr/>
      </p:nvGrpSpPr>
      <p:grpSpPr>
        <a:xfrm>
          <a:off x="0" y="0"/>
          <a:ext cx="0" cy="0"/>
          <a:chOff x="0" y="0"/>
          <a:chExt cx="0" cy="0"/>
        </a:xfrm>
      </p:grpSpPr>
      <p:sp>
        <p:nvSpPr>
          <p:cNvPr id="8" name="Content Placeholder 2"/>
          <p:cNvSpPr>
            <a:spLocks noGrp="1"/>
          </p:cNvSpPr>
          <p:nvPr>
            <p:ph sz="half" idx="1"/>
          </p:nvPr>
        </p:nvSpPr>
        <p:spPr>
          <a:xfrm>
            <a:off x="504825" y="1605488"/>
            <a:ext cx="8134350" cy="772006"/>
          </a:xfrm>
        </p:spPr>
        <p:txBody>
          <a:bodyPr/>
          <a:lstStyle>
            <a:lvl1pPr marL="0" indent="0">
              <a:lnSpc>
                <a:spcPts val="3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1" name="Content Placeholder 2"/>
          <p:cNvSpPr>
            <a:spLocks noGrp="1"/>
          </p:cNvSpPr>
          <p:nvPr>
            <p:ph idx="10"/>
          </p:nvPr>
        </p:nvSpPr>
        <p:spPr>
          <a:xfrm>
            <a:off x="504827" y="2530883"/>
            <a:ext cx="5362575" cy="1461939"/>
          </a:xfrm>
        </p:spPr>
        <p:txBody>
          <a:bodyPr/>
          <a:lstStyle>
            <a:lvl1pPr marL="0" indent="0">
              <a:spcBef>
                <a:spcPts val="600"/>
              </a:spcBef>
              <a:spcAft>
                <a:spcPts val="0"/>
              </a:spcAft>
              <a:buFontTx/>
              <a:buNone/>
              <a:defRPr sz="1800" b="1" i="0">
                <a:solidFill>
                  <a:srgbClr val="FFFFFF"/>
                </a:solidFill>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solidFill>
                  <a:srgbClr val="FFFFFF"/>
                </a:solidFill>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5" name="Picture 4"/>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654096" y="425080"/>
            <a:ext cx="1462087" cy="369539"/>
          </a:xfrm>
          <a:prstGeom prst="rect">
            <a:avLst/>
          </a:prstGeom>
        </p:spPr>
      </p:pic>
    </p:spTree>
    <p:extLst>
      <p:ext uri="{BB962C8B-B14F-4D97-AF65-F5344CB8AC3E}">
        <p14:creationId xmlns:p14="http://schemas.microsoft.com/office/powerpoint/2010/main" val="3800081162"/>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Image Full Bleed">
    <p:spTree>
      <p:nvGrpSpPr>
        <p:cNvPr id="1" name=""/>
        <p:cNvGrpSpPr/>
        <p:nvPr/>
      </p:nvGrpSpPr>
      <p:grpSpPr>
        <a:xfrm>
          <a:off x="0" y="0"/>
          <a:ext cx="0" cy="0"/>
          <a:chOff x="0" y="0"/>
          <a:chExt cx="0" cy="0"/>
        </a:xfrm>
      </p:grpSpPr>
      <p:sp>
        <p:nvSpPr>
          <p:cNvPr id="8" name="Picture Placeholder 7"/>
          <p:cNvSpPr>
            <a:spLocks noGrp="1"/>
          </p:cNvSpPr>
          <p:nvPr>
            <p:ph type="pic" sz="quarter" idx="10"/>
          </p:nvPr>
        </p:nvSpPr>
        <p:spPr>
          <a:xfrm>
            <a:off x="0" y="3290500"/>
            <a:ext cx="9144000"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
        <p:nvSpPr>
          <p:cNvPr id="21" name="Rounded Rectangle 20"/>
          <p:cNvSpPr/>
          <p:nvPr userDrawn="1"/>
        </p:nvSpPr>
        <p:spPr>
          <a:xfrm>
            <a:off x="-215813" y="4086917"/>
            <a:ext cx="4509723" cy="2286897"/>
          </a:xfrm>
          <a:prstGeom prst="roundRect">
            <a:avLst>
              <a:gd name="adj" fmla="val 4909"/>
            </a:avLst>
          </a:prstGeom>
          <a:solidFill>
            <a:schemeClr val="bg1">
              <a:alpha val="90000"/>
            </a:schemeClr>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p>
        </p:txBody>
      </p:sp>
      <p:sp>
        <p:nvSpPr>
          <p:cNvPr id="13" name="Text Placeholder 4"/>
          <p:cNvSpPr>
            <a:spLocks noGrp="1"/>
          </p:cNvSpPr>
          <p:nvPr>
            <p:ph type="body" sz="quarter" idx="3" hasCustomPrompt="1"/>
          </p:nvPr>
        </p:nvSpPr>
        <p:spPr>
          <a:xfrm>
            <a:off x="838202" y="6513731"/>
            <a:ext cx="7800975"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14" name="Content Placeholder 2"/>
          <p:cNvSpPr>
            <a:spLocks noGrp="1"/>
          </p:cNvSpPr>
          <p:nvPr>
            <p:ph idx="11"/>
          </p:nvPr>
        </p:nvSpPr>
        <p:spPr>
          <a:xfrm>
            <a:off x="514686" y="4241301"/>
            <a:ext cx="3436938" cy="1738938"/>
          </a:xfrm>
        </p:spPr>
        <p:txBody>
          <a:bodyPr/>
          <a:lstStyle>
            <a:lvl1pPr marL="0" indent="0">
              <a:spcBef>
                <a:spcPts val="600"/>
              </a:spcBef>
              <a:spcAft>
                <a:spcPts val="0"/>
              </a:spcAft>
              <a:buFontTx/>
              <a:buNone/>
              <a:defRPr sz="1800" b="1" i="0">
                <a:solidFill>
                  <a:schemeClr val="tx2"/>
                </a:solidFill>
                <a:latin typeface="American Typewriter"/>
                <a:cs typeface="American Typewriter"/>
              </a:defRPr>
            </a:lvl1pPr>
            <a:lvl2pPr marL="0" indent="0">
              <a:spcBef>
                <a:spcPts val="0"/>
              </a:spcBef>
              <a:spcAft>
                <a:spcPts val="0"/>
              </a:spcAft>
              <a:buFontTx/>
              <a:buNone/>
              <a:defRPr sz="1800">
                <a:solidFill>
                  <a:schemeClr val="tx1"/>
                </a:solidFill>
              </a:defRPr>
            </a:lvl2pPr>
            <a:lvl3pPr marL="216000" indent="-216000">
              <a:spcBef>
                <a:spcPts val="0"/>
              </a:spcBef>
              <a:spcAft>
                <a:spcPts val="0"/>
              </a:spcAft>
              <a:buFont typeface="Arial"/>
              <a:buChar char="•"/>
              <a:defRPr sz="1800">
                <a:solidFill>
                  <a:schemeClr val="tx1"/>
                </a:solidFill>
              </a:defRPr>
            </a:lvl3pPr>
            <a:lvl4pPr marL="0" indent="0">
              <a:spcBef>
                <a:spcPts val="600"/>
              </a:spcBef>
              <a:spcAft>
                <a:spcPts val="0"/>
              </a:spcAft>
              <a:buFontTx/>
              <a:buNone/>
              <a:defRPr sz="1800" b="1" i="0">
                <a:solidFill>
                  <a:schemeClr val="tx2"/>
                </a:solidFill>
                <a:latin typeface="American Typewriter"/>
                <a:cs typeface="American Typewriter"/>
              </a:defRPr>
            </a:lvl4pPr>
            <a:lvl5pPr marL="0" indent="0">
              <a:spcBef>
                <a:spcPts val="0"/>
              </a:spcBef>
              <a:spcAft>
                <a:spcPts val="0"/>
              </a:spcAft>
              <a:buFontTx/>
              <a:buNone/>
              <a:defRPr sz="1800">
                <a:solidFill>
                  <a:srgbClr val="000000"/>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0" name="Content Placeholder 2"/>
          <p:cNvSpPr>
            <a:spLocks noGrp="1"/>
          </p:cNvSpPr>
          <p:nvPr>
            <p:ph sz="half" idx="1"/>
          </p:nvPr>
        </p:nvSpPr>
        <p:spPr>
          <a:xfrm>
            <a:off x="504825" y="1465788"/>
            <a:ext cx="8134350" cy="553998"/>
          </a:xfrm>
        </p:spPr>
        <p:txBody>
          <a:bodyPr/>
          <a:lstStyle>
            <a:lvl1pPr marL="0" indent="0">
              <a:lnSpc>
                <a:spcPct val="100000"/>
              </a:lnSpc>
              <a:spcBef>
                <a:spcPts val="0"/>
              </a:spcBef>
              <a:buFontTx/>
              <a:buNone/>
              <a:defRPr sz="3600">
                <a:solidFill>
                  <a:schemeClr val="bg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p:txBody>
      </p:sp>
    </p:spTree>
    <p:extLst>
      <p:ext uri="{BB962C8B-B14F-4D97-AF65-F5344CB8AC3E}">
        <p14:creationId xmlns:p14="http://schemas.microsoft.com/office/powerpoint/2010/main" val="112239484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Op 2 Txt &amp; Image">
    <p:spTree>
      <p:nvGrpSpPr>
        <p:cNvPr id="1" name=""/>
        <p:cNvGrpSpPr/>
        <p:nvPr/>
      </p:nvGrpSpPr>
      <p:grpSpPr>
        <a:xfrm>
          <a:off x="0" y="0"/>
          <a:ext cx="0" cy="0"/>
          <a:chOff x="0" y="0"/>
          <a:chExt cx="0" cy="0"/>
        </a:xfrm>
      </p:grpSpPr>
      <p:sp>
        <p:nvSpPr>
          <p:cNvPr id="12" name="Content Placeholder 2"/>
          <p:cNvSpPr>
            <a:spLocks noGrp="1"/>
          </p:cNvSpPr>
          <p:nvPr>
            <p:ph idx="11"/>
          </p:nvPr>
        </p:nvSpPr>
        <p:spPr>
          <a:xfrm>
            <a:off x="504827" y="2531777"/>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lvl2pPr>
            <a:lvl3pPr marL="216000" indent="-216000">
              <a:spcBef>
                <a:spcPts val="0"/>
              </a:spcBef>
              <a:spcAft>
                <a:spcPts val="0"/>
              </a:spcAft>
              <a:buFont typeface="Arial"/>
              <a:buChar char="•"/>
              <a:defRPr sz="1800"/>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9" name="Picture 8"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11" name="Content Placeholder 2"/>
          <p:cNvSpPr>
            <a:spLocks noGrp="1"/>
          </p:cNvSpPr>
          <p:nvPr>
            <p:ph sz="half" idx="1"/>
          </p:nvPr>
        </p:nvSpPr>
        <p:spPr>
          <a:xfrm>
            <a:off x="504825" y="1606383"/>
            <a:ext cx="8134350" cy="772006"/>
          </a:xfrm>
        </p:spPr>
        <p:txBody>
          <a:bodyPr/>
          <a:lstStyle>
            <a:lvl1pPr marL="0" indent="0">
              <a:lnSpc>
                <a:spcPts val="3000"/>
              </a:lnSpc>
              <a:spcBef>
                <a:spcPts val="0"/>
              </a:spcBef>
              <a:buFontTx/>
              <a:buNone/>
              <a:defRPr sz="3600">
                <a:solidFill>
                  <a:schemeClr val="tx2"/>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3"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7"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12874905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Op 3 Txt &amp; Image">
    <p:bg>
      <p:bgPr>
        <a:solidFill>
          <a:schemeClr val="tx2"/>
        </a:solidFill>
        <a:effectLst/>
      </p:bgPr>
    </p:bg>
    <p:spTree>
      <p:nvGrpSpPr>
        <p:cNvPr id="1" name=""/>
        <p:cNvGrpSpPr/>
        <p:nvPr/>
      </p:nvGrpSpPr>
      <p:grpSpPr>
        <a:xfrm>
          <a:off x="0" y="0"/>
          <a:ext cx="0" cy="0"/>
          <a:chOff x="0" y="0"/>
          <a:chExt cx="0" cy="0"/>
        </a:xfrm>
      </p:grpSpPr>
      <p:sp>
        <p:nvSpPr>
          <p:cNvPr id="11" name="Content Placeholder 2"/>
          <p:cNvSpPr>
            <a:spLocks noGrp="1"/>
          </p:cNvSpPr>
          <p:nvPr>
            <p:ph sz="half" idx="1"/>
          </p:nvPr>
        </p:nvSpPr>
        <p:spPr>
          <a:xfrm>
            <a:off x="504827" y="1606383"/>
            <a:ext cx="3814763" cy="1541448"/>
          </a:xfrm>
        </p:spPr>
        <p:txBody>
          <a:bodyPr/>
          <a:lstStyle>
            <a:lvl1pPr marL="0" indent="0">
              <a:lnSpc>
                <a:spcPts val="3000"/>
              </a:lnSpc>
              <a:spcBef>
                <a:spcPts val="0"/>
              </a:spcBef>
              <a:buFontTx/>
              <a:buNone/>
              <a:defRPr sz="3600">
                <a:solidFill>
                  <a:srgbClr val="FFFFFF"/>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
        <p:nvSpPr>
          <p:cNvPr id="12" name="Content Placeholder 2"/>
          <p:cNvSpPr>
            <a:spLocks noGrp="1"/>
          </p:cNvSpPr>
          <p:nvPr>
            <p:ph idx="11"/>
          </p:nvPr>
        </p:nvSpPr>
        <p:spPr>
          <a:xfrm>
            <a:off x="504827" y="2531778"/>
            <a:ext cx="3814763" cy="1461939"/>
          </a:xfrm>
        </p:spPr>
        <p:txBody>
          <a:bodyPr/>
          <a:lstStyle>
            <a:lvl1pPr marL="0" indent="0">
              <a:spcBef>
                <a:spcPts val="600"/>
              </a:spcBef>
              <a:spcAft>
                <a:spcPts val="0"/>
              </a:spcAft>
              <a:buFontTx/>
              <a:buNone/>
              <a:defRPr sz="1800" b="1" i="0">
                <a:latin typeface="American Typewriter"/>
                <a:cs typeface="American Typewriter"/>
              </a:defRPr>
            </a:lvl1pPr>
            <a:lvl2pPr marL="0" indent="0">
              <a:spcBef>
                <a:spcPts val="0"/>
              </a:spcBef>
              <a:spcAft>
                <a:spcPts val="0"/>
              </a:spcAft>
              <a:buFontTx/>
              <a:buNone/>
              <a:defRPr sz="1800">
                <a:solidFill>
                  <a:srgbClr val="FFFFFF"/>
                </a:solidFill>
              </a:defRPr>
            </a:lvl2pPr>
            <a:lvl3pPr marL="216000" indent="-216000">
              <a:spcBef>
                <a:spcPts val="0"/>
              </a:spcBef>
              <a:spcAft>
                <a:spcPts val="0"/>
              </a:spcAft>
              <a:buFont typeface="Arial"/>
              <a:buChar char="•"/>
              <a:defRPr sz="1800">
                <a:solidFill>
                  <a:srgbClr val="FFFFFF"/>
                </a:solidFill>
              </a:defRPr>
            </a:lvl3pPr>
            <a:lvl4pPr marL="0" indent="0">
              <a:spcBef>
                <a:spcPts val="600"/>
              </a:spcBef>
              <a:spcAft>
                <a:spcPts val="0"/>
              </a:spcAft>
              <a:buFontTx/>
              <a:buNone/>
              <a:defRPr sz="1800" b="1" i="0">
                <a:latin typeface="American Typewriter"/>
                <a:cs typeface="American Typewriter"/>
              </a:defRPr>
            </a:lvl4pPr>
            <a:lvl5pPr marL="0" indent="0">
              <a:spcBef>
                <a:spcPts val="0"/>
              </a:spcBef>
              <a:spcAft>
                <a:spcPts val="0"/>
              </a:spcAft>
              <a:buFontTx/>
              <a:buNone/>
              <a:defRPr sz="1800">
                <a:solidFill>
                  <a:srgbClr val="FFFFFF"/>
                </a:solidFill>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pic>
        <p:nvPicPr>
          <p:cNvPr id="7" name="Picture 6"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2"/>
            <a:ext cx="1693154" cy="1304935"/>
          </a:xfrm>
          <a:prstGeom prst="rect">
            <a:avLst/>
          </a:prstGeom>
        </p:spPr>
      </p:pic>
      <p:sp>
        <p:nvSpPr>
          <p:cNvPr id="10" name="Text Placeholder 4"/>
          <p:cNvSpPr>
            <a:spLocks noGrp="1"/>
          </p:cNvSpPr>
          <p:nvPr>
            <p:ph type="body" sz="quarter" idx="3" hasCustomPrompt="1"/>
          </p:nvPr>
        </p:nvSpPr>
        <p:spPr>
          <a:xfrm>
            <a:off x="4746008" y="6513731"/>
            <a:ext cx="3893168" cy="161583"/>
          </a:xfrm>
        </p:spPr>
        <p:txBody>
          <a:bodyPr anchor="ctr" anchorCtr="0"/>
          <a:lstStyle>
            <a:lvl1pPr marL="0" indent="0" algn="r">
              <a:buNone/>
              <a:defRPr sz="1050" b="0">
                <a:solidFill>
                  <a:srgbClr val="000000"/>
                </a:solidFill>
                <a:latin typeface="American Typewriter"/>
                <a:cs typeface="American Typewriter"/>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smtClean="0"/>
              <a:t>Image credit</a:t>
            </a:r>
          </a:p>
        </p:txBody>
      </p:sp>
      <p:sp>
        <p:nvSpPr>
          <p:cNvPr id="9" name="Picture Placeholder 7"/>
          <p:cNvSpPr>
            <a:spLocks noGrp="1"/>
          </p:cNvSpPr>
          <p:nvPr>
            <p:ph type="pic" sz="quarter" idx="10"/>
          </p:nvPr>
        </p:nvSpPr>
        <p:spPr>
          <a:xfrm>
            <a:off x="4573589" y="4338251"/>
            <a:ext cx="4065587" cy="276999"/>
          </a:xfrm>
          <a:solidFill>
            <a:schemeClr val="bg1">
              <a:lumMod val="85000"/>
            </a:schemeClr>
          </a:solidFill>
        </p:spPr>
        <p:txBody>
          <a:bodyPr anchor="ctr" anchorCtr="0"/>
          <a:lstStyle>
            <a:lvl1pPr marL="0" indent="0" algn="ctr">
              <a:spcBef>
                <a:spcPts val="0"/>
              </a:spcBef>
              <a:buFontTx/>
              <a:buNone/>
              <a:defRPr sz="1800"/>
            </a:lvl1pPr>
          </a:lstStyle>
          <a:p>
            <a:endParaRPr lang="en-US" dirty="0"/>
          </a:p>
        </p:txBody>
      </p:sp>
    </p:spTree>
    <p:extLst>
      <p:ext uri="{BB962C8B-B14F-4D97-AF65-F5344CB8AC3E}">
        <p14:creationId xmlns:p14="http://schemas.microsoft.com/office/powerpoint/2010/main" val="33017683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p:spTree>
      <p:nvGrpSpPr>
        <p:cNvPr id="1" name=""/>
        <p:cNvGrpSpPr/>
        <p:nvPr/>
      </p:nvGrpSpPr>
      <p:grpSpPr>
        <a:xfrm>
          <a:off x="0" y="0"/>
          <a:ext cx="0" cy="0"/>
          <a:chOff x="0" y="0"/>
          <a:chExt cx="0" cy="0"/>
        </a:xfrm>
      </p:grpSpPr>
      <p:pic>
        <p:nvPicPr>
          <p:cNvPr id="11" name="Picture 10" descr="Actionaid_Logo.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rgbClr val="EE3124"/>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spTree>
    <p:extLst>
      <p:ext uri="{BB962C8B-B14F-4D97-AF65-F5344CB8AC3E}">
        <p14:creationId xmlns:p14="http://schemas.microsoft.com/office/powerpoint/2010/main" val="302042507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Op 2 Divider">
    <p:bg>
      <p:bgPr>
        <a:solidFill>
          <a:schemeClr val="tx2"/>
        </a:solidFill>
        <a:effectLst/>
      </p:bgPr>
    </p:bg>
    <p:spTree>
      <p:nvGrpSpPr>
        <p:cNvPr id="1" name=""/>
        <p:cNvGrpSpPr/>
        <p:nvPr/>
      </p:nvGrpSpPr>
      <p:grpSpPr>
        <a:xfrm>
          <a:off x="0" y="0"/>
          <a:ext cx="0" cy="0"/>
          <a:chOff x="0" y="0"/>
          <a:chExt cx="0" cy="0"/>
        </a:xfrm>
      </p:grpSpPr>
      <p:sp>
        <p:nvSpPr>
          <p:cNvPr id="12" name="Content Placeholder 2"/>
          <p:cNvSpPr>
            <a:spLocks noGrp="1"/>
          </p:cNvSpPr>
          <p:nvPr>
            <p:ph sz="half" idx="11"/>
          </p:nvPr>
        </p:nvSpPr>
        <p:spPr>
          <a:xfrm>
            <a:off x="506476" y="2579690"/>
            <a:ext cx="8132699" cy="1156727"/>
          </a:xfrm>
        </p:spPr>
        <p:txBody>
          <a:bodyPr/>
          <a:lstStyle>
            <a:lvl1pPr marL="0" indent="0">
              <a:lnSpc>
                <a:spcPts val="3000"/>
              </a:lnSpc>
              <a:spcBef>
                <a:spcPts val="0"/>
              </a:spcBef>
              <a:buFontTx/>
              <a:buNone/>
              <a:defRPr sz="3600" cap="all">
                <a:solidFill>
                  <a:schemeClr val="bg1"/>
                </a:solidFill>
                <a:latin typeface="American Typewriter"/>
                <a:cs typeface="American Typewriter"/>
              </a:defRPr>
            </a:lvl1pPr>
            <a:lvl2pPr marL="0" indent="0">
              <a:lnSpc>
                <a:spcPts val="3000"/>
              </a:lnSpc>
              <a:spcBef>
                <a:spcPts val="0"/>
              </a:spcBef>
              <a:buFontTx/>
              <a:buNone/>
              <a:defRPr sz="2600">
                <a:latin typeface="American Typewriter"/>
                <a:cs typeface="American Typewriter"/>
              </a:defRPr>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dirty="0" smtClean="0"/>
              <a:t>Click to edit Master text styles</a:t>
            </a:r>
          </a:p>
          <a:p>
            <a:pPr lvl="1"/>
            <a:r>
              <a:rPr lang="en-US" dirty="0" smtClean="0"/>
              <a:t>Second level</a:t>
            </a:r>
          </a:p>
        </p:txBody>
      </p:sp>
      <p:pic>
        <p:nvPicPr>
          <p:cNvPr id="4" name="Picture 3" descr="Actionaid_Logo_WhiteOut.png"/>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504825" y="0"/>
            <a:ext cx="2894342" cy="2230707"/>
          </a:xfrm>
          <a:prstGeom prst="rect">
            <a:avLst/>
          </a:prstGeom>
        </p:spPr>
      </p:pic>
    </p:spTree>
    <p:extLst>
      <p:ext uri="{BB962C8B-B14F-4D97-AF65-F5344CB8AC3E}">
        <p14:creationId xmlns:p14="http://schemas.microsoft.com/office/powerpoint/2010/main" val="7758251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9"/>
            <a:ext cx="8229600" cy="677108"/>
          </a:xfrm>
          <a:prstGeom prst="rect">
            <a:avLst/>
          </a:prstGeom>
        </p:spPr>
        <p:txBody>
          <a:bodyPr vert="horz" lIns="0" tIns="0" rIns="0" bIns="0" rtlCol="0" anchor="t" anchorCtr="0">
            <a:spAutoFit/>
          </a:bodyPr>
          <a:lstStyle/>
          <a:p>
            <a:r>
              <a:rPr lang="en-US" dirty="0" smtClean="0"/>
              <a:t>Click to edit Master title style</a:t>
            </a:r>
            <a:endParaRPr lang="en-US" dirty="0"/>
          </a:p>
        </p:txBody>
      </p:sp>
      <p:sp>
        <p:nvSpPr>
          <p:cNvPr id="3" name="Text Placeholder 2"/>
          <p:cNvSpPr>
            <a:spLocks noGrp="1"/>
          </p:cNvSpPr>
          <p:nvPr>
            <p:ph type="body" idx="1"/>
          </p:nvPr>
        </p:nvSpPr>
        <p:spPr>
          <a:xfrm>
            <a:off x="457200" y="1600201"/>
            <a:ext cx="8229600" cy="2191369"/>
          </a:xfrm>
          <a:prstGeom prst="rect">
            <a:avLst/>
          </a:prstGeom>
        </p:spPr>
        <p:txBody>
          <a:bodyPr vert="horz" lIns="0" tIns="0" rIns="0" bIns="0" rtlCol="0" anchor="t" anchorCtr="0">
            <a:sp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3693843513"/>
      </p:ext>
    </p:extLst>
  </p:cSld>
  <p:clrMap bg1="lt1" tx1="dk1" bg2="lt2" tx2="dk2" accent1="accent1" accent2="accent2" accent3="accent3" accent4="accent4" accent5="accent5" accent6="accent6" hlink="hlink" folHlink="folHlink"/>
  <p:sldLayoutIdLst>
    <p:sldLayoutId id="2147493456" r:id="rId1"/>
    <p:sldLayoutId id="2147493470" r:id="rId2"/>
    <p:sldLayoutId id="2147493457" r:id="rId3"/>
    <p:sldLayoutId id="2147493468" r:id="rId4"/>
    <p:sldLayoutId id="2147493471" r:id="rId5"/>
    <p:sldLayoutId id="2147493477" r:id="rId6"/>
    <p:sldLayoutId id="2147493469" r:id="rId7"/>
    <p:sldLayoutId id="2147493472" r:id="rId8"/>
    <p:sldLayoutId id="2147493478" r:id="rId9"/>
    <p:sldLayoutId id="2147493458" r:id="rId10"/>
    <p:sldLayoutId id="2147493475" r:id="rId11"/>
    <p:sldLayoutId id="2147493476" r:id="rId12"/>
    <p:sldLayoutId id="2147493473" r:id="rId13"/>
    <p:sldLayoutId id="2147493474" r:id="rId14"/>
  </p:sldLayoutIdLst>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hf sldNum="0" hdr="0" ftr="0"/>
  <p:txStyles>
    <p:titleStyle>
      <a:lvl1pPr algn="l" defTabSz="457200" rtl="0" eaLnBrk="1" latinLnBrk="0" hangingPunct="1">
        <a:spcBef>
          <a:spcPct val="0"/>
        </a:spcBef>
        <a:buNone/>
        <a:defRPr sz="4400" kern="1200">
          <a:solidFill>
            <a:schemeClr val="tx1"/>
          </a:solidFill>
          <a:latin typeface="American Typewriter"/>
          <a:ea typeface="+mj-ea"/>
          <a:cs typeface="American Typewriter"/>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xml"/><Relationship Id="rId1" Type="http://schemas.openxmlformats.org/officeDocument/2006/relationships/slideLayout" Target="../slideLayouts/slideLayout10.xml"/><Relationship Id="rId5" Type="http://schemas.openxmlformats.org/officeDocument/2006/relationships/image" Target="../media/image8.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5.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6.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7.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notesSlide" Target="../notesSlides/notesSlide8.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1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0.xml"/><Relationship Id="rId4" Type="http://schemas.openxmlformats.org/officeDocument/2006/relationships/image" Target="../media/image10.png"/></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0.xml"/><Relationship Id="rId5" Type="http://schemas.openxmlformats.org/officeDocument/2006/relationships/image" Target="../media/image21.emf"/><Relationship Id="rId4" Type="http://schemas.openxmlformats.org/officeDocument/2006/relationships/image" Target="../media/image20.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134315_064fc80c25674b9 (edit).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2" cy="6858000"/>
          </a:xfrm>
          <a:prstGeom prst="rect">
            <a:avLst/>
          </a:prstGeom>
        </p:spPr>
      </p:pic>
      <p:sp>
        <p:nvSpPr>
          <p:cNvPr id="8" name="TextBox 7"/>
          <p:cNvSpPr txBox="1"/>
          <p:nvPr/>
        </p:nvSpPr>
        <p:spPr>
          <a:xfrm>
            <a:off x="2859315" y="6553202"/>
            <a:ext cx="6284687" cy="276999"/>
          </a:xfrm>
          <a:prstGeom prst="rect">
            <a:avLst/>
          </a:prstGeom>
          <a:noFill/>
        </p:spPr>
        <p:txBody>
          <a:bodyPr wrap="square" rtlCol="0">
            <a:spAutoFit/>
          </a:bodyPr>
          <a:lstStyle/>
          <a:p>
            <a:pPr algn="r"/>
            <a:r>
              <a:rPr lang="en-GB" sz="1200" dirty="0" smtClean="0">
                <a:solidFill>
                  <a:srgbClr val="FFFFFF"/>
                </a:solidFill>
              </a:rPr>
              <a:t>www.actionaid.org.uk/schools - May 2016</a:t>
            </a:r>
            <a:endParaRPr lang="en-GB" sz="1200" dirty="0">
              <a:solidFill>
                <a:srgbClr val="FFFFFF"/>
              </a:solidFill>
            </a:endParaRPr>
          </a:p>
        </p:txBody>
      </p:sp>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693155" cy="1304936"/>
          </a:xfrm>
          <a:prstGeom prst="rect">
            <a:avLst/>
          </a:prstGeom>
        </p:spPr>
      </p:pic>
      <p:sp>
        <p:nvSpPr>
          <p:cNvPr id="9" name="Rounded Rectangle 8"/>
          <p:cNvSpPr/>
          <p:nvPr/>
        </p:nvSpPr>
        <p:spPr>
          <a:xfrm>
            <a:off x="-233685" y="5233477"/>
            <a:ext cx="4351159" cy="754459"/>
          </a:xfrm>
          <a:prstGeom prst="roundRect">
            <a:avLst>
              <a:gd name="adj" fmla="val 7823"/>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en-US" dirty="0">
              <a:solidFill>
                <a:srgbClr val="E6191C"/>
              </a:solidFill>
            </a:endParaRPr>
          </a:p>
        </p:txBody>
      </p:sp>
      <p:sp>
        <p:nvSpPr>
          <p:cNvPr id="5" name="Title 2"/>
          <p:cNvSpPr txBox="1">
            <a:spLocks/>
          </p:cNvSpPr>
          <p:nvPr/>
        </p:nvSpPr>
        <p:spPr>
          <a:xfrm>
            <a:off x="240270" y="5372876"/>
            <a:ext cx="3701548" cy="508823"/>
          </a:xfrm>
          <a:prstGeom prst="rect">
            <a:avLst/>
          </a:prstGeom>
        </p:spPr>
        <p:txBody>
          <a:bodyPr>
            <a:noAutofit/>
          </a:bodyPr>
          <a:lstStyle>
            <a:lvl1pPr algn="l" defTabSz="457200" rtl="0" eaLnBrk="1" latinLnBrk="0" hangingPunct="1">
              <a:spcBef>
                <a:spcPct val="0"/>
              </a:spcBef>
              <a:buNone/>
              <a:defRPr sz="4400" kern="1200">
                <a:solidFill>
                  <a:schemeClr val="tx1"/>
                </a:solidFill>
                <a:latin typeface="American Typewriter"/>
                <a:ea typeface="+mj-ea"/>
                <a:cs typeface="American Typewriter"/>
              </a:defRPr>
            </a:lvl1pPr>
          </a:lstStyle>
          <a:p>
            <a:r>
              <a:rPr lang="en-GB" sz="2400" b="1" dirty="0" smtClean="0">
                <a:solidFill>
                  <a:srgbClr val="FFFFFF"/>
                </a:solidFill>
                <a:latin typeface="+mn-lt"/>
                <a:ea typeface="Verdana" panose="020B0604030504040204" pitchFamily="34" charset="0"/>
                <a:cs typeface="DIN Condensed"/>
              </a:rPr>
              <a:t>Photo investigation</a:t>
            </a:r>
            <a:endParaRPr lang="en-GB" sz="2400" b="1" dirty="0">
              <a:solidFill>
                <a:srgbClr val="FFFFFF"/>
              </a:solidFill>
              <a:latin typeface="+mn-lt"/>
              <a:ea typeface="Verdana" panose="020B0604030504040204" pitchFamily="34" charset="0"/>
              <a:cs typeface="DIN Condensed"/>
            </a:endParaRPr>
          </a:p>
        </p:txBody>
      </p:sp>
      <p:pic>
        <p:nvPicPr>
          <p:cNvPr id="10" name="Picture 9" descr="Untitled-1-01.png"/>
          <p:cNvPicPr>
            <a:picLocks noChangeAspect="1"/>
          </p:cNvPicPr>
          <p:nvPr/>
        </p:nvPicPr>
        <p:blipFill>
          <a:blip r:embed="rId5" cstate="screen">
            <a:extLst>
              <a:ext uri="{28A0092B-C50C-407E-A947-70E740481C1C}">
                <a14:useLocalDpi xmlns:a14="http://schemas.microsoft.com/office/drawing/2010/main"/>
              </a:ext>
            </a:extLst>
          </a:blip>
          <a:stretch>
            <a:fillRect/>
          </a:stretch>
        </p:blipFill>
        <p:spPr>
          <a:xfrm>
            <a:off x="3269836" y="5305326"/>
            <a:ext cx="678723" cy="641016"/>
          </a:xfrm>
          <a:prstGeom prst="rect">
            <a:avLst/>
          </a:prstGeom>
        </p:spPr>
      </p:pic>
    </p:spTree>
    <p:extLst>
      <p:ext uri="{BB962C8B-B14F-4D97-AF65-F5344CB8AC3E}">
        <p14:creationId xmlns:p14="http://schemas.microsoft.com/office/powerpoint/2010/main" val="260318094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135455_677e5cd769cad6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449811" cy="6858000"/>
          </a:xfrm>
          <a:prstGeom prst="rect">
            <a:avLst/>
          </a:prstGeom>
          <a:noFill/>
          <a:ln>
            <a:noFill/>
          </a:ln>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2307777601"/>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35455_677e5cd769cad6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3999" cy="6858000"/>
          </a:xfrm>
          <a:prstGeom prst="rect">
            <a:avLst/>
          </a:prstGeom>
        </p:spPr>
      </p:pic>
      <p:pic>
        <p:nvPicPr>
          <p:cNvPr id="7" name="Picture 6"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360233399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34313_420e60a8b3530c3.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3999"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2480571517"/>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34313_420e60a8b3530c3.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1"/>
            <a:ext cx="9144000" cy="6858001"/>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38545397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34327_d12fb4266164bf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318608868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134327_d12fb4266164bf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1703454780"/>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descr="134355_2a9b237dccd656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4000"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50683" y="0"/>
            <a:ext cx="1259930" cy="971044"/>
          </a:xfrm>
          <a:prstGeom prst="rect">
            <a:avLst/>
          </a:prstGeom>
        </p:spPr>
      </p:pic>
    </p:spTree>
    <p:extLst>
      <p:ext uri="{BB962C8B-B14F-4D97-AF65-F5344CB8AC3E}">
        <p14:creationId xmlns:p14="http://schemas.microsoft.com/office/powerpoint/2010/main" val="32553472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34355_2a9b237dccd6560.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0"/>
            <a:ext cx="9144001" cy="6858000"/>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7450683" y="0"/>
            <a:ext cx="1259930" cy="971044"/>
          </a:xfrm>
          <a:prstGeom prst="rect">
            <a:avLst/>
          </a:prstGeom>
        </p:spPr>
      </p:pic>
    </p:spTree>
    <p:extLst>
      <p:ext uri="{BB962C8B-B14F-4D97-AF65-F5344CB8AC3E}">
        <p14:creationId xmlns:p14="http://schemas.microsoft.com/office/powerpoint/2010/main" val="2802339995"/>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135473_9f580f880514a2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0" y="0"/>
            <a:ext cx="9142413" cy="6856414"/>
          </a:xfrm>
          <a:prstGeom prst="rect">
            <a:avLst/>
          </a:prstGeom>
        </p:spPr>
      </p:pic>
      <p:pic>
        <p:nvPicPr>
          <p:cNvPr id="3" name="Picture 2"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3122900774"/>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135473_9f580f880514a2a.jpg"/>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 y="-1"/>
            <a:ext cx="9144000" cy="6873429"/>
          </a:xfrm>
          <a:prstGeom prst="rect">
            <a:avLst/>
          </a:prstGeom>
        </p:spPr>
      </p:pic>
      <p:pic>
        <p:nvPicPr>
          <p:cNvPr id="4" name="Picture 3" descr="Actionaid_Logo.png"/>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spTree>
    <p:extLst>
      <p:ext uri="{BB962C8B-B14F-4D97-AF65-F5344CB8AC3E}">
        <p14:creationId xmlns:p14="http://schemas.microsoft.com/office/powerpoint/2010/main" val="489903919"/>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299395" y="0"/>
            <a:ext cx="2147098" cy="1314824"/>
          </a:xfrm>
          <a:prstGeom prst="rect">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4" name="Picture 3" descr="Actionaid_Logo.png"/>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4826" y="0"/>
            <a:ext cx="1259930" cy="971044"/>
          </a:xfrm>
          <a:prstGeom prst="rect">
            <a:avLst/>
          </a:prstGeom>
        </p:spPr>
      </p:pic>
      <p:pic>
        <p:nvPicPr>
          <p:cNvPr id="7" name="Picture 6"/>
          <p:cNvPicPr>
            <a:picLocks noChangeAspect="1"/>
          </p:cNvPicPr>
          <p:nvPr/>
        </p:nvPicPr>
        <p:blipFill>
          <a:blip r:embed="rId4"/>
          <a:stretch>
            <a:fillRect/>
          </a:stretch>
        </p:blipFill>
        <p:spPr>
          <a:xfrm>
            <a:off x="407491" y="1235328"/>
            <a:ext cx="8334507" cy="5127126"/>
          </a:xfrm>
          <a:prstGeom prst="rect">
            <a:avLst/>
          </a:prstGeom>
        </p:spPr>
      </p:pic>
      <p:pic>
        <p:nvPicPr>
          <p:cNvPr id="9" name="Picture 8"/>
          <p:cNvPicPr>
            <a:picLocks noChangeAspect="1"/>
          </p:cNvPicPr>
          <p:nvPr/>
        </p:nvPicPr>
        <p:blipFill>
          <a:blip r:embed="rId5"/>
          <a:stretch>
            <a:fillRect/>
          </a:stretch>
        </p:blipFill>
        <p:spPr>
          <a:xfrm>
            <a:off x="2029044" y="292275"/>
            <a:ext cx="7023100" cy="584200"/>
          </a:xfrm>
          <a:prstGeom prst="rect">
            <a:avLst/>
          </a:prstGeom>
        </p:spPr>
      </p:pic>
    </p:spTree>
    <p:extLst>
      <p:ext uri="{BB962C8B-B14F-4D97-AF65-F5344CB8AC3E}">
        <p14:creationId xmlns:p14="http://schemas.microsoft.com/office/powerpoint/2010/main" val="3780715733"/>
      </p:ext>
    </p:extLst>
  </p:cSld>
  <p:clrMapOvr>
    <a:masterClrMapping/>
  </p:clrMapOvr>
  <mc:AlternateContent xmlns:mc="http://schemas.openxmlformats.org/markup-compatibility/2006" xmlns:p14="http://schemas.microsoft.com/office/powerpoint/2010/main">
    <mc:Choice Requires="p14">
      <p:transition p14:dur="400">
        <p:fade/>
      </p:transition>
    </mc:Choice>
    <mc:Fallback xmlns="">
      <p:transition xmlns:p14="http://schemas.microsoft.com/office/powerpoint/2010/main">
        <p:fade/>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Custom 19">
      <a:dk1>
        <a:srgbClr val="000000"/>
      </a:dk1>
      <a:lt1>
        <a:sysClr val="window" lastClr="FFFFFF"/>
      </a:lt1>
      <a:dk2>
        <a:srgbClr val="EE3124"/>
      </a:dk2>
      <a:lt2>
        <a:srgbClr val="FFFFFF"/>
      </a:lt2>
      <a:accent1>
        <a:srgbClr val="000000"/>
      </a:accent1>
      <a:accent2>
        <a:srgbClr val="FFFFFF"/>
      </a:accent2>
      <a:accent3>
        <a:srgbClr val="EE3124"/>
      </a:accent3>
      <a:accent4>
        <a:srgbClr val="FFFFFF"/>
      </a:accent4>
      <a:accent5>
        <a:srgbClr val="000000"/>
      </a:accent5>
      <a:accent6>
        <a:srgbClr val="EE3124"/>
      </a:accent6>
      <a:hlink>
        <a:srgbClr val="EE3124"/>
      </a:hlink>
      <a:folHlink>
        <a:srgbClr val="EE3124"/>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tx2"/>
        </a:solidFill>
        <a:ln>
          <a:noFill/>
        </a:ln>
        <a:effectLst/>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103ED44379085843A6CA3E39666D8B33" ma:contentTypeVersion="0" ma:contentTypeDescription="Create a new document." ma:contentTypeScope="" ma:versionID="3522da45bd597ffee065395a0a2fdb6f">
  <xsd:schema xmlns:xsd="http://www.w3.org/2001/XMLSchema" xmlns:xs="http://www.w3.org/2001/XMLSchema" xmlns:p="http://schemas.microsoft.com/office/2006/metadata/properties" targetNamespace="http://schemas.microsoft.com/office/2006/metadata/properties" ma:root="true" ma:fieldsID="d476e8e88a7ff487aa0f9596b7fbedd8">
    <xsd:element name="properties">
      <xsd:complexType>
        <xsd:sequence>
          <xsd:element name="documentManagement">
            <xsd:complexType>
              <xsd:all/>
            </xsd:complexType>
          </xsd:element>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C71CE5E-A865-4950-8E5C-3767F884C2E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openxmlformats.org/package/2006/metadata/core-properties"/>
    <ds:schemaRef ds:uri="http://purl.org/dc/elements/1.1/"/>
    <ds:schemaRef ds:uri="http://purl.org/dc/terms/"/>
    <ds:schemaRef ds:uri="http://schemas.microsoft.com/internal/obd"/>
    <ds:schemaRef ds:uri="http://schemas.microsoft.com/office/infopath/2007/PartnerControls"/>
  </ds:schemaRefs>
</ds:datastoreItem>
</file>

<file path=customXml/itemProps2.xml><?xml version="1.0" encoding="utf-8"?>
<ds:datastoreItem xmlns:ds="http://schemas.openxmlformats.org/officeDocument/2006/customXml" ds:itemID="{7B6F2769-7194-4217-93D3-3AF3A4742282}">
  <ds:schemaRefs>
    <ds:schemaRef ds:uri="http://purl.org/dc/elements/1.1/"/>
    <ds:schemaRef ds:uri="http://purl.org/dc/terms/"/>
    <ds:schemaRef ds:uri="http://schemas.microsoft.com/office/2006/metadata/properties"/>
    <ds:schemaRef ds:uri="http://schemas.microsoft.com/office/2006/documentManagement/types"/>
    <ds:schemaRef ds:uri="http://www.w3.org/XML/1998/namespace"/>
    <ds:schemaRef ds:uri="http://schemas.microsoft.com/office/infopath/2007/PartnerControls"/>
    <ds:schemaRef ds:uri="http://schemas.openxmlformats.org/package/2006/metadata/core-properties"/>
    <ds:schemaRef ds:uri="http://purl.org/dc/dcmitype/"/>
  </ds:schemaRefs>
</ds:datastoreItem>
</file>

<file path=customXml/itemProps3.xml><?xml version="1.0" encoding="utf-8"?>
<ds:datastoreItem xmlns:ds="http://schemas.openxmlformats.org/officeDocument/2006/customXml" ds:itemID="{87D2A1B0-FF3E-4009-940D-AED0EB70AA2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2009</TotalTime>
  <Words>521</Words>
  <Application>Microsoft Office PowerPoint</Application>
  <PresentationFormat>On-screen Show (4:3)</PresentationFormat>
  <Paragraphs>68</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American Typewriter</vt:lpstr>
      <vt:lpstr>Arial</vt:lpstr>
      <vt:lpstr>Calibri</vt:lpstr>
      <vt:lpstr>DIN Condensed</vt:lpstr>
      <vt:lpstr>Verdana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FileNewTemplate</dc:title>
  <dc:creator>Diana</dc:creator>
  <cp:lastModifiedBy>HallV</cp:lastModifiedBy>
  <cp:revision>184</cp:revision>
  <cp:lastPrinted>2016-03-02T12:35:13Z</cp:lastPrinted>
  <dcterms:created xsi:type="dcterms:W3CDTF">2010-04-12T23:12:02Z</dcterms:created>
  <dcterms:modified xsi:type="dcterms:W3CDTF">2020-06-29T09:17:14Z</dcterms:modified>
  <cp:contentStatus>Draft</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0x010100103ED44379085843A6CA3E39666D8B33</vt:lpwstr>
  </property>
</Properties>
</file>