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8"/>
  </p:notesMasterIdLst>
  <p:sldIdLst>
    <p:sldId id="256" r:id="rId5"/>
    <p:sldId id="258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C40893A-7BDF-48DC-9E49-FEB80927C006}" v="213" dt="2020-05-13T13:22:47.2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4" autoAdjust="0"/>
    <p:restoredTop sz="94660"/>
  </p:normalViewPr>
  <p:slideViewPr>
    <p:cSldViewPr snapToGrid="0">
      <p:cViewPr varScale="1">
        <p:scale>
          <a:sx n="73" d="100"/>
          <a:sy n="73" d="100"/>
        </p:scale>
        <p:origin x="54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B3EDE9-31FF-4B56-9E18-8425585C4F40}" type="datetimeFigureOut">
              <a:rPr lang="en-GB" smtClean="0"/>
              <a:t>14/05/2020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83A20D-38AC-4433-B402-977B84A7E58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01194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F3180-624B-4AD3-8A18-572AF4D92C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AF333C-53EB-4C43-9499-7ED4ED4887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A2B7DC-5BBC-469A-B1F5-73638A18C3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319C7-21BE-46A7-B87F-B0280E65CF2F}" type="datetimeFigureOut">
              <a:rPr lang="en-GB" smtClean="0"/>
              <a:t>14/05/2020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E0ED7F-9F55-467A-B660-DF498DC82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FE1E7-63DA-4A93-9726-8EE935E88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36A24-FD72-4923-9580-06D8E1EBE0B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9968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EB899C-7498-4034-97B5-279A497323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028807-2CDE-47A5-9B01-E1C23FD055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53700C-BD2D-4E82-B5EB-6B2DF629D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319C7-21BE-46A7-B87F-B0280E65CF2F}" type="datetimeFigureOut">
              <a:rPr lang="en-GB" smtClean="0"/>
              <a:t>14/05/2020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FF26C6-9D0D-45F0-890F-0D064A96E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73788C-E1D2-48E5-AA17-CB6A434324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36A24-FD72-4923-9580-06D8E1EBE0B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1258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16AD42-2CB4-4AB0-A4C8-52AC892944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8B3CEE-7C7D-4A8B-8A3B-B31B683590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E95741-BD86-4682-A90E-A45647D3B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319C7-21BE-46A7-B87F-B0280E65CF2F}" type="datetimeFigureOut">
              <a:rPr lang="en-GB" smtClean="0"/>
              <a:t>14/05/2020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077C2B-38F9-49FE-B408-40206E322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10B1D0-4CE1-4FBD-A165-62512DF76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36A24-FD72-4923-9580-06D8E1EBE0B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9447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7B5282-1FEB-4782-8E8C-D9E91B09B8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571582-04D7-4B5C-874B-B58EA7034F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69F7D1-2CF9-4349-A7F4-F689D6E047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EE1E73-B95D-4308-B482-CDDA6ECCEB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319C7-21BE-46A7-B87F-B0280E65CF2F}" type="datetimeFigureOut">
              <a:rPr lang="en-GB" smtClean="0"/>
              <a:t>14/05/2020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8AD540-6041-460C-A0F2-E6F9907F5E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3FA3F4-47A6-4B1D-B8E0-7B58C0C10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36A24-FD72-4923-9580-06D8E1EBE0B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88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0B765-C25E-420A-B6AB-894AEE83AB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5CA15D-B253-4980-87EA-AF3A33F6DF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F21413-C069-4A71-8615-4B17ABE5E9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CAD4412-E6FC-430F-929E-79F10844E6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ECE162-AD01-4656-9C27-0FFD5D0522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03E03BD-FD01-41C6-8A9F-97A75804C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319C7-21BE-46A7-B87F-B0280E65CF2F}" type="datetimeFigureOut">
              <a:rPr lang="en-GB" smtClean="0"/>
              <a:t>14/05/2020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EDBF73F-F7C1-4648-B310-EC48A74744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493D4B-D319-4041-8877-5718ED9AD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36A24-FD72-4923-9580-06D8E1EBE0B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6026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2D4D8F-2FB6-4212-A51F-09D2D4047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ACBD61B-5CA1-4E7F-989C-75CB4D789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319C7-21BE-46A7-B87F-B0280E65CF2F}" type="datetimeFigureOut">
              <a:rPr lang="en-GB" smtClean="0"/>
              <a:t>14/05/2020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657FC84-F787-4C4A-9006-2C8D04D9FB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006E92-19F1-4CC2-AEC9-EAC3D881E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36A24-FD72-4923-9580-06D8E1EBE0B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2794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22E61B-9F01-4D2A-94D3-F819A202DD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319C7-21BE-46A7-B87F-B0280E65CF2F}" type="datetimeFigureOut">
              <a:rPr lang="en-GB" smtClean="0"/>
              <a:t>14/05/2020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0750EFA-D85E-4CF0-8726-80265DBED2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5A499B-EB0C-46F6-847D-0AFF929D4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36A24-FD72-4923-9580-06D8E1EBE0B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4516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30499C-6431-4B64-B4A2-BCCD1D219A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B1C4B0-7E9F-44BB-9953-132037C28B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675C08-C68A-4FA3-B883-AAFDED591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5F0915-0B7B-4C44-B8BE-ED51920F71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319C7-21BE-46A7-B87F-B0280E65CF2F}" type="datetimeFigureOut">
              <a:rPr lang="en-GB" smtClean="0"/>
              <a:t>14/05/2020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A141A1-154F-4DF8-A6F2-CC13A2E10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38A54F-214C-4055-A528-BED379E65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36A24-FD72-4923-9580-06D8E1EBE0B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7516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ED99FA-FA09-400A-B1FD-B65AAACCF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92A210-D562-456B-9F9B-0F612948FC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94CC20-C726-4C5D-9352-989127BEEE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3FC47A-959B-4771-8143-81221DB4C3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319C7-21BE-46A7-B87F-B0280E65CF2F}" type="datetimeFigureOut">
              <a:rPr lang="en-GB" smtClean="0"/>
              <a:t>14/05/2020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BEB82E-8155-498F-99DA-4DC20F67E8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B58690-682C-4701-A099-F418CB110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36A24-FD72-4923-9580-06D8E1EBE0B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3384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D623D8-D772-4B24-B67A-0EA77492BF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81D375-866A-40D6-87F8-78A0047B61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9716C7-D0B4-4266-829B-BA0E0B89B5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319C7-21BE-46A7-B87F-B0280E65CF2F}" type="datetimeFigureOut">
              <a:rPr lang="en-GB" smtClean="0"/>
              <a:t>14/05/2020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696A37-4695-4593-99E3-F1B133B1A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F77186-59DB-4358-BC5D-5F09B8F64E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36A24-FD72-4923-9580-06D8E1EBE0B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5586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B4AD058-8D31-40AB-AE6D-4370A37E4F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5CE0FE-D355-48DD-A902-1D3F142CD2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0B8A3B-B4F8-453A-8DF8-14FEDD7441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319C7-21BE-46A7-B87F-B0280E65CF2F}" type="datetimeFigureOut">
              <a:rPr lang="en-GB" smtClean="0"/>
              <a:t>14/05/2020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41D5EE-241E-422B-90F2-50415EBFBE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7DD87-E3CA-488C-A705-2EE3AAE32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36A24-FD72-4923-9580-06D8E1EBE0B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846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B44140D-2DAA-4E44-9119-E6E724308A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8DD2A5-8788-475B-ADB0-9A97F438BD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5E3859-9198-4D62-A289-539DB99C9F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E319C7-21BE-46A7-B87F-B0280E65CF2F}" type="datetimeFigureOut">
              <a:rPr lang="en-GB" smtClean="0"/>
              <a:t>14/05/2020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4209CE-544D-4919-96CD-C3D91C55CC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03268A-03D5-4BF3-B347-862AF71343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D36A24-FD72-4923-9580-06D8E1EBE0B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6516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3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A8AA5BC-4F7A-4226-8F99-6D824B226A9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12192000" cy="68613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E5445C6-DD42-4979-86FF-03730E8C6D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734" y="321733"/>
            <a:ext cx="11573488" cy="6214534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127000" cap="sq" cmpd="thinThick"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27E7CF-43BB-422F-AF1D-319CFFC6BB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840037"/>
          </a:xfrm>
        </p:spPr>
        <p:txBody>
          <a:bodyPr>
            <a:normAutofit/>
          </a:bodyPr>
          <a:lstStyle/>
          <a:p>
            <a:r>
              <a:rPr lang="en-GB" sz="5800" dirty="0">
                <a:solidFill>
                  <a:srgbClr val="FF0000"/>
                </a:solidFill>
                <a:highlight>
                  <a:srgbClr val="FFFF00"/>
                </a:highlight>
              </a:rPr>
              <a:t>BUNCHIE TIMER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756349-9473-48EE-94FE-CE80CB09EB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256436"/>
            <a:ext cx="9144000" cy="160081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0000"/>
                </a:solidFill>
                <a:highlight>
                  <a:srgbClr val="FFFF00"/>
                </a:highlight>
              </a:rPr>
              <a:t>THE ULTIMATE CHOCOLATE BAR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5000665-DFC7-417E-8FD7-516A0F15C97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4400" y="4109417"/>
            <a:ext cx="2743200" cy="0"/>
          </a:xfrm>
          <a:prstGeom prst="line">
            <a:avLst/>
          </a:prstGeom>
          <a:ln w="12700">
            <a:solidFill>
              <a:schemeClr val="tx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743BCE22-1856-4E59-9AA3-1A8CA33A37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7441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14599"/>
    </mc:Choice>
    <mc:Fallback xmlns="">
      <p:transition spd="slow" advTm="145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 descr="A close up of a mans face&#10;&#10;Description automatically generated">
            <a:extLst>
              <a:ext uri="{FF2B5EF4-FFF2-40B4-BE49-F238E27FC236}">
                <a16:creationId xmlns:a16="http://schemas.microsoft.com/office/drawing/2014/main" id="{050A4BCE-F223-493B-AB3A-B87B7C5C3E2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52" t="20053" r="15477" b="23687"/>
          <a:stretch/>
        </p:blipFill>
        <p:spPr>
          <a:xfrm>
            <a:off x="6970979" y="1016000"/>
            <a:ext cx="4386842" cy="351487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7E598AA-4A5D-4C0D-93F9-ADE45443D6CE}"/>
              </a:ext>
            </a:extLst>
          </p:cNvPr>
          <p:cNvSpPr txBox="1"/>
          <p:nvPr/>
        </p:nvSpPr>
        <p:spPr>
          <a:xfrm>
            <a:off x="834179" y="1364342"/>
            <a:ext cx="605245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/>
              <a:t>EVERYONE LOVES A GOOD OLD BUNCHIE TIMER!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176C8207-9163-44CF-8BF1-A92650989F4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2956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237"/>
    </mc:Choice>
    <mc:Fallback xmlns="">
      <p:transition spd="slow" advTm="302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C006E65-B832-4857-9EB6-2014E0516FF9}"/>
              </a:ext>
            </a:extLst>
          </p:cNvPr>
          <p:cNvSpPr txBox="1"/>
          <p:nvPr/>
        </p:nvSpPr>
        <p:spPr>
          <a:xfrm>
            <a:off x="1749287" y="805111"/>
            <a:ext cx="88789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BUNCHIE TIMER INGREDIENTS: Chocolate, sultanas, honey and more yummy stuff!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4D3487-06E4-4144-B601-DCBA17E1D886}"/>
              </a:ext>
            </a:extLst>
          </p:cNvPr>
          <p:cNvSpPr txBox="1"/>
          <p:nvPr/>
        </p:nvSpPr>
        <p:spPr>
          <a:xfrm>
            <a:off x="1378226" y="1124705"/>
            <a:ext cx="418768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Bunchie Timer song:</a:t>
            </a:r>
          </a:p>
          <a:p>
            <a:endParaRPr lang="en-GB" dirty="0"/>
          </a:p>
          <a:p>
            <a:r>
              <a:rPr lang="en-GB" dirty="0"/>
              <a:t>Bunchie timers are brill. . .li. . .ant</a:t>
            </a:r>
          </a:p>
          <a:p>
            <a:r>
              <a:rPr lang="en-GB" dirty="0"/>
              <a:t>WOOOOOOOOOOOOOOOOOOOOOOOO</a:t>
            </a:r>
          </a:p>
          <a:p>
            <a:r>
              <a:rPr lang="en-GB" dirty="0"/>
              <a:t>Eve. . .ryone love. . .s them</a:t>
            </a:r>
          </a:p>
          <a:p>
            <a:r>
              <a:rPr lang="en-GB" dirty="0"/>
              <a:t>Hey hey I hope you enjoy.</a:t>
            </a: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33CBC768-90F8-417B-A466-CD228F5AF56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29739"/>
            <a:ext cx="609600" cy="612361"/>
          </a:xfrm>
          <a:prstGeom prst="rect">
            <a:avLst/>
          </a:prstGeom>
        </p:spPr>
      </p:pic>
      <p:pic>
        <p:nvPicPr>
          <p:cNvPr id="12" name="Picture 11" descr="A picture containing knife&#10;&#10;Description automatically generated">
            <a:extLst>
              <a:ext uri="{FF2B5EF4-FFF2-40B4-BE49-F238E27FC236}">
                <a16:creationId xmlns:a16="http://schemas.microsoft.com/office/drawing/2014/main" id="{91A09319-A025-49C9-848D-5DF2F6CA17D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04" t="31858" r="28152" b="35606"/>
          <a:stretch/>
        </p:blipFill>
        <p:spPr>
          <a:xfrm rot="2342434">
            <a:off x="10221811" y="760709"/>
            <a:ext cx="1895061" cy="175432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5D827CF-152F-4F2D-8345-856F0C94261C}"/>
              </a:ext>
            </a:extLst>
          </p:cNvPr>
          <p:cNvSpPr txBox="1"/>
          <p:nvPr/>
        </p:nvSpPr>
        <p:spPr>
          <a:xfrm>
            <a:off x="10628243" y="1414093"/>
            <a:ext cx="121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</a:t>
            </a:r>
            <a:r>
              <a:rPr lang="en-GB" dirty="0">
                <a:solidFill>
                  <a:srgbClr val="FFFF00"/>
                </a:solidFill>
              </a:rPr>
              <a:t>Bunchie </a:t>
            </a:r>
          </a:p>
          <a:p>
            <a:r>
              <a:rPr lang="en-GB" dirty="0">
                <a:solidFill>
                  <a:srgbClr val="FFFF00"/>
                </a:solidFill>
              </a:rPr>
              <a:t>    Timer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FE5D17-0EEF-4E00-AF05-DE1D5EA8EA0C}"/>
              </a:ext>
            </a:extLst>
          </p:cNvPr>
          <p:cNvSpPr txBox="1"/>
          <p:nvPr/>
        </p:nvSpPr>
        <p:spPr>
          <a:xfrm>
            <a:off x="4068417" y="2358460"/>
            <a:ext cx="967022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solidFill>
                  <a:srgbClr val="FFFF00"/>
                </a:solidFill>
                <a:highlight>
                  <a:srgbClr val="FF0000"/>
                </a:highlight>
              </a:rPr>
              <a:t>BRAND NEW SO STOCKS WON’T LAST LONG!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99762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822"/>
    </mc:Choice>
    <mc:Fallback xmlns="">
      <p:transition spd="slow" advTm="288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A46202726A64C469B7E454FC6B0999C" ma:contentTypeVersion="13" ma:contentTypeDescription="Create a new document." ma:contentTypeScope="" ma:versionID="7e83424c5b98d1b9dc2c2b63f8e0aa4a">
  <xsd:schema xmlns:xsd="http://www.w3.org/2001/XMLSchema" xmlns:xs="http://www.w3.org/2001/XMLSchema" xmlns:p="http://schemas.microsoft.com/office/2006/metadata/properties" xmlns:ns3="89f27e6e-7712-4c43-9b7e-808e20efb8aa" xmlns:ns4="01d191e3-eb4b-49ae-9de0-320a09cec969" targetNamespace="http://schemas.microsoft.com/office/2006/metadata/properties" ma:root="true" ma:fieldsID="a6a18af09db278c34573b45209662769" ns3:_="" ns4:_="">
    <xsd:import namespace="89f27e6e-7712-4c43-9b7e-808e20efb8aa"/>
    <xsd:import namespace="01d191e3-eb4b-49ae-9de0-320a09cec96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OCR" minOccurs="0"/>
                <xsd:element ref="ns3:MediaServiceDateTaken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9f27e6e-7712-4c43-9b7e-808e20efb8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d191e3-eb4b-49ae-9de0-320a09cec969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083FF39-7A6E-456D-89AE-D0BD414D7EA1}">
  <ds:schemaRefs>
    <ds:schemaRef ds:uri="http://schemas.microsoft.com/office/2006/metadata/properties"/>
    <ds:schemaRef ds:uri="http://purl.org/dc/dcmitype/"/>
    <ds:schemaRef ds:uri="http://www.w3.org/XML/1998/namespace"/>
    <ds:schemaRef ds:uri="http://purl.org/dc/elements/1.1/"/>
    <ds:schemaRef ds:uri="01d191e3-eb4b-49ae-9de0-320a09cec969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89f27e6e-7712-4c43-9b7e-808e20efb8aa"/>
  </ds:schemaRefs>
</ds:datastoreItem>
</file>

<file path=customXml/itemProps2.xml><?xml version="1.0" encoding="utf-8"?>
<ds:datastoreItem xmlns:ds="http://schemas.openxmlformats.org/officeDocument/2006/customXml" ds:itemID="{CE0B7324-A70E-485E-A287-6CF5567FDBA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8F4DA80-D600-411F-8BF6-4C0AB984876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9f27e6e-7712-4c43-9b7e-808e20efb8aa"/>
    <ds:schemaRef ds:uri="01d191e3-eb4b-49ae-9de0-320a09cec9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75</Words>
  <Application>Microsoft Office PowerPoint</Application>
  <PresentationFormat>Widescreen</PresentationFormat>
  <Paragraphs>13</Paragraphs>
  <Slides>3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BUNCHIE TIMER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BUNCHIE TIMER</dc:title>
  <dc:creator>Lester, Nick</dc:creator>
  <cp:lastModifiedBy>StroverP</cp:lastModifiedBy>
  <cp:revision>2</cp:revision>
  <dcterms:created xsi:type="dcterms:W3CDTF">2020-05-13T12:17:51Z</dcterms:created>
  <dcterms:modified xsi:type="dcterms:W3CDTF">2020-05-14T17:08:36Z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0x0101008A46202726A64C469B7E454FC6B0999C</vt:lpwstr>
  </property>
</Properties>
</file>