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51FF"/>
    <a:srgbClr val="A047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7" name="Content Placeholder 6" descr="A colorful bird perched on a tree branch&#10;&#10;Description automatically generated">
            <a:extLst>
              <a:ext uri="{FF2B5EF4-FFF2-40B4-BE49-F238E27FC236}">
                <a16:creationId xmlns:a16="http://schemas.microsoft.com/office/drawing/2014/main" id="{102EC9ED-09C0-B64F-84B4-E768CB1E3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091" t="6826" r="1" b="23837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D863525-F885-1046-8BCB-92735D938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dirty="0"/>
              <a:t>Scarlett</a:t>
            </a:r>
            <a:br>
              <a:rPr lang="en-US" sz="5400" dirty="0"/>
            </a:br>
            <a:r>
              <a:rPr lang="en-US" sz="5400" dirty="0"/>
              <a:t>macaw</a:t>
            </a:r>
          </a:p>
        </p:txBody>
      </p:sp>
    </p:spTree>
    <p:extLst>
      <p:ext uri="{BB962C8B-B14F-4D97-AF65-F5344CB8AC3E}">
        <p14:creationId xmlns:p14="http://schemas.microsoft.com/office/powerpoint/2010/main" val="1199622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A5C6C-8886-F449-90F6-08D69749DA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577" y="1335641"/>
            <a:ext cx="8596668" cy="3880773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00B0F0"/>
                </a:solidFill>
              </a:rPr>
              <a:t>It is a parrot that is attracted to humid evergreen forests of tropical Central and South America.</a:t>
            </a:r>
          </a:p>
          <a:p>
            <a:pPr marL="0" indent="0">
              <a:buNone/>
            </a:pPr>
            <a:endParaRPr lang="en-US" sz="3200" dirty="0">
              <a:solidFill>
                <a:srgbClr val="00B0F0"/>
              </a:solidFill>
            </a:endParaRPr>
          </a:p>
          <a:p>
            <a:r>
              <a:rPr lang="en-US" sz="3200" dirty="0">
                <a:solidFill>
                  <a:srgbClr val="00B0F0"/>
                </a:solidFill>
              </a:rPr>
              <a:t>It is the national bird of Honduras.</a:t>
            </a:r>
          </a:p>
        </p:txBody>
      </p:sp>
    </p:spTree>
    <p:extLst>
      <p:ext uri="{BB962C8B-B14F-4D97-AF65-F5344CB8AC3E}">
        <p14:creationId xmlns:p14="http://schemas.microsoft.com/office/powerpoint/2010/main" val="2160169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BB35EC-362F-824B-B73D-01896290D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FFC000"/>
                </a:solidFill>
              </a:rPr>
              <a:t>What they eat</a:t>
            </a:r>
          </a:p>
        </p:txBody>
      </p:sp>
      <p:pic>
        <p:nvPicPr>
          <p:cNvPr id="5" name="Content Placeholder 4" descr="A bird flying over a field&#10;&#10;Description automatically generated">
            <a:extLst>
              <a:ext uri="{FF2B5EF4-FFF2-40B4-BE49-F238E27FC236}">
                <a16:creationId xmlns:a16="http://schemas.microsoft.com/office/drawing/2014/main" id="{AD5F8256-FFF2-5745-ACAB-004AB4B26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1" y="2029021"/>
            <a:ext cx="3856774" cy="2888857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CC5666F-1AFF-45F8-8C5E-0F4F45368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Autofit/>
          </a:bodyPr>
          <a:lstStyle/>
          <a:p>
            <a:r>
              <a:rPr lang="en-US" sz="2800" dirty="0">
                <a:solidFill>
                  <a:srgbClr val="FFC000"/>
                </a:solidFill>
              </a:rPr>
              <a:t>They eat mostly fruits, nuts and seeds, including large, hard seeds.</a:t>
            </a:r>
          </a:p>
          <a:p>
            <a:endParaRPr lang="en-US" sz="2800" dirty="0">
              <a:solidFill>
                <a:srgbClr val="FFC000"/>
              </a:solidFill>
            </a:endParaRPr>
          </a:p>
          <a:p>
            <a:r>
              <a:rPr lang="en-US" sz="2800" dirty="0">
                <a:solidFill>
                  <a:srgbClr val="FFC000"/>
                </a:solidFill>
              </a:rPr>
              <a:t>They also eat sodium packed dirt and clay for minerals.</a:t>
            </a:r>
          </a:p>
        </p:txBody>
      </p:sp>
    </p:spTree>
    <p:extLst>
      <p:ext uri="{BB962C8B-B14F-4D97-AF65-F5344CB8AC3E}">
        <p14:creationId xmlns:p14="http://schemas.microsoft.com/office/powerpoint/2010/main" val="1297122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DABDA-8EEF-BE40-92E3-0E70B0A33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A047E6"/>
                </a:solidFill>
              </a:rPr>
              <a:t> Parrot survival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5AB1C-4B5A-3B4F-A92E-2063A9A0D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rgbClr val="7030A0"/>
                </a:solidFill>
              </a:rPr>
              <a:t>In some areas , it has suffered local extinction because of habitat destruction.</a:t>
            </a:r>
          </a:p>
          <a:p>
            <a:endParaRPr lang="en-US" sz="2800" dirty="0">
              <a:solidFill>
                <a:srgbClr val="7030A0"/>
              </a:solidFill>
            </a:endParaRPr>
          </a:p>
          <a:p>
            <a:r>
              <a:rPr lang="en-US" sz="2800" dirty="0">
                <a:solidFill>
                  <a:srgbClr val="7030A0"/>
                </a:solidFill>
              </a:rPr>
              <a:t>People also capture the parrots for trade.</a:t>
            </a:r>
          </a:p>
          <a:p>
            <a:endParaRPr lang="en-US" sz="2800" dirty="0">
              <a:solidFill>
                <a:srgbClr val="7030A0"/>
              </a:solidFill>
            </a:endParaRPr>
          </a:p>
          <a:p>
            <a:r>
              <a:rPr lang="en-US" sz="2800" dirty="0">
                <a:solidFill>
                  <a:srgbClr val="7030A0"/>
                </a:solidFill>
              </a:rPr>
              <a:t>However, in other areas it still remains fairly common.</a:t>
            </a:r>
          </a:p>
        </p:txBody>
      </p:sp>
    </p:spTree>
    <p:extLst>
      <p:ext uri="{BB962C8B-B14F-4D97-AF65-F5344CB8AC3E}">
        <p14:creationId xmlns:p14="http://schemas.microsoft.com/office/powerpoint/2010/main" val="1565454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71148A1-B701-4B73-B60C-6C5E49AC0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810" y="1209119"/>
            <a:ext cx="3720916" cy="3560733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The average length of a Scarlett Macaw is 89cm.</a:t>
            </a:r>
          </a:p>
          <a:p>
            <a:endParaRPr lang="en-US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They live for 40-50 years!!!</a:t>
            </a:r>
          </a:p>
        </p:txBody>
      </p:sp>
      <p:pic>
        <p:nvPicPr>
          <p:cNvPr id="5" name="Content Placeholder 4" descr="A colorful bird perched on a tree branch&#10;&#10;Description automatically generated">
            <a:extLst>
              <a:ext uri="{FF2B5EF4-FFF2-40B4-BE49-F238E27FC236}">
                <a16:creationId xmlns:a16="http://schemas.microsoft.com/office/drawing/2014/main" id="{A37A981B-F6F4-B44F-BE71-BD31B2933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845" y="632145"/>
            <a:ext cx="3635127" cy="508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3017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108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Scarlett macaw</vt:lpstr>
      <vt:lpstr>PowerPoint Presentation</vt:lpstr>
      <vt:lpstr>What they eat</vt:lpstr>
      <vt:lpstr> Parrot survival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Scarlett macaw</dc:title>
  <dc:creator>Glyn Owen</dc:creator>
  <cp:lastModifiedBy>StroverP</cp:lastModifiedBy>
  <cp:revision>1</cp:revision>
  <dcterms:created xsi:type="dcterms:W3CDTF">2020-05-15T15:13:23Z</dcterms:created>
  <dcterms:modified xsi:type="dcterms:W3CDTF">2020-05-15T15:40:08Z</dcterms:modified>
</cp:coreProperties>
</file>