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9" r:id="rId2"/>
    <p:sldId id="331" r:id="rId3"/>
    <p:sldId id="338" r:id="rId4"/>
    <p:sldId id="339" r:id="rId5"/>
    <p:sldId id="337" r:id="rId6"/>
    <p:sldId id="340" r:id="rId7"/>
    <p:sldId id="336" r:id="rId8"/>
    <p:sldId id="341" r:id="rId9"/>
    <p:sldId id="342" r:id="rId10"/>
    <p:sldId id="317" r:id="rId11"/>
    <p:sldId id="350" r:id="rId12"/>
    <p:sldId id="296" r:id="rId13"/>
    <p:sldId id="344" r:id="rId14"/>
    <p:sldId id="318" r:id="rId15"/>
    <p:sldId id="343" r:id="rId16"/>
    <p:sldId id="316" r:id="rId17"/>
    <p:sldId id="345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8309" autoAdjust="0"/>
    <p:restoredTop sz="94660"/>
  </p:normalViewPr>
  <p:slideViewPr>
    <p:cSldViewPr snapToGrid="0">
      <p:cViewPr varScale="1">
        <p:scale>
          <a:sx n="73" d="100"/>
          <a:sy n="73" d="100"/>
        </p:scale>
        <p:origin x="7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050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925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488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689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345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481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210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684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299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603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58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B7A16-D978-4A92-88F3-6767DC8797D1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796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8840886"/>
              </p:ext>
            </p:extLst>
          </p:nvPr>
        </p:nvGraphicFramePr>
        <p:xfrm>
          <a:off x="806972" y="66118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  To be able to read sentences and write words containing oy</a:t>
                      </a: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read and write using oy</a:t>
                      </a:r>
                    </a:p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LO: To be able to read a simple sentence</a:t>
                      </a: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SC: I can read a simple sentence</a:t>
                      </a:r>
                    </a:p>
                    <a:p>
                      <a:endParaRPr lang="en-GB" sz="36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4901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42913" y="2471805"/>
            <a:ext cx="347472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b="1" dirty="0" smtClean="0">
                <a:latin typeface="Comic Sans MS" panose="030F0702030302020204" pitchFamily="66" charset="0"/>
              </a:rPr>
              <a:t>oy</a:t>
            </a:r>
            <a:r>
              <a:rPr lang="en-GB" sz="9600" b="1" dirty="0" smtClean="0">
                <a:latin typeface="Comic Sans MS" panose="030F07020303020202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89376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2019859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boy   toy   cowboy   annoy  joy</a:t>
                      </a:r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48219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6459386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The boy has a toy.</a:t>
                      </a:r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The cowboy has a toy gun.</a:t>
                      </a:r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b="1" kern="1200" baseline="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77891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085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8358919"/>
              </p:ext>
            </p:extLst>
          </p:nvPr>
        </p:nvGraphicFramePr>
        <p:xfrm>
          <a:off x="778837" y="274320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  To be able to read sentences and write words containing  </a:t>
                      </a:r>
                      <a:r>
                        <a:rPr lang="en-GB" sz="44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ir</a:t>
                      </a:r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read and write using </a:t>
                      </a:r>
                      <a:r>
                        <a:rPr lang="en-GB" sz="44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ir</a:t>
                      </a:r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be able to read phase 3 tricky words.</a:t>
                      </a: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read phase 3 tricky words</a:t>
                      </a:r>
                    </a:p>
                    <a:p>
                      <a:endParaRPr lang="en-GB" sz="48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75012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20528" y="2501830"/>
            <a:ext cx="4976949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b="1" dirty="0" err="1" smtClean="0">
                <a:latin typeface="Comic Sans MS" panose="030F0702030302020204" pitchFamily="66" charset="0"/>
              </a:rPr>
              <a:t>ir</a:t>
            </a:r>
            <a:endParaRPr lang="en-GB" sz="150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3915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9771467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Bird   first   girl  skirt shirt    </a:t>
                      </a:r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61576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3380152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endParaRPr lang="en-GB" sz="4400" b="1" kern="1200" baseline="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The girl has a skirt.</a:t>
                      </a:r>
                    </a:p>
                    <a:p>
                      <a:endParaRPr lang="en-GB" sz="4400" b="1" kern="1200" baseline="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The big bird is first.</a:t>
                      </a:r>
                    </a:p>
                    <a:p>
                      <a:endParaRPr lang="en-GB" sz="4400" b="1" kern="1200" baseline="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386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602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5010561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32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be able to read phase 3 tricky words and learn phase 5</a:t>
                      </a:r>
                    </a:p>
                    <a:p>
                      <a:r>
                        <a:rPr lang="en-GB" sz="32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32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know all of phase 3 tricky words and can read some of phase 5</a:t>
                      </a:r>
                    </a:p>
                    <a:p>
                      <a:endParaRPr lang="en-GB" sz="32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32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be able to read phase 2 tricky words and learn phase 3</a:t>
                      </a:r>
                    </a:p>
                    <a:p>
                      <a:r>
                        <a:rPr lang="en-GB" sz="32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32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know all of phase 2 tricky words and can read some of phase 3</a:t>
                      </a: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44486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4197177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36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  no  go  to  into  the</a:t>
                      </a:r>
                    </a:p>
                    <a:p>
                      <a:pPr algn="ctr"/>
                      <a:endParaRPr lang="en-GB" sz="36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36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he  she  we  be  </a:t>
                      </a:r>
                      <a:r>
                        <a:rPr lang="en-GB" sz="3600" b="0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me </a:t>
                      </a:r>
                      <a:r>
                        <a:rPr lang="en-GB" sz="36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was  you  they  all  are  my  her</a:t>
                      </a:r>
                    </a:p>
                    <a:p>
                      <a:pPr algn="ctr"/>
                      <a:endParaRPr lang="en-GB" sz="36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36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people</a:t>
                      </a:r>
                      <a:r>
                        <a:rPr lang="en-GB" sz="36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  looked   asked   called   could  oh their</a:t>
                      </a:r>
                      <a:endParaRPr lang="en-GB" sz="36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1092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6339132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96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</a:t>
                      </a:r>
                    </a:p>
                    <a:p>
                      <a:r>
                        <a:rPr lang="en-GB" sz="96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Bingo</a:t>
                      </a:r>
                      <a:endParaRPr lang="en-GB" sz="96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69776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332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9629017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2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be able to read words with </a:t>
                      </a:r>
                      <a:r>
                        <a:rPr lang="en-GB" sz="28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ccvc</a:t>
                      </a:r>
                      <a:r>
                        <a:rPr lang="en-GB" sz="2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 sounds and decide which is real and which is pseudo </a:t>
                      </a:r>
                    </a:p>
                    <a:p>
                      <a:r>
                        <a:rPr lang="en-GB" sz="2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SC:I can read </a:t>
                      </a:r>
                      <a:r>
                        <a:rPr lang="en-GB" sz="28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ccvc</a:t>
                      </a:r>
                      <a:r>
                        <a:rPr lang="en-GB" sz="2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words and say which is real and which is pseudo.</a:t>
                      </a:r>
                    </a:p>
                    <a:p>
                      <a:endParaRPr lang="en-GB" sz="28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2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be able to read </a:t>
                      </a:r>
                      <a:r>
                        <a:rPr lang="en-GB" sz="28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cvc</a:t>
                      </a:r>
                      <a:r>
                        <a:rPr lang="en-GB" sz="2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words and decide which is real and which is pseudo </a:t>
                      </a:r>
                    </a:p>
                    <a:p>
                      <a:r>
                        <a:rPr lang="en-GB" sz="2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read </a:t>
                      </a:r>
                      <a:r>
                        <a:rPr lang="en-GB" sz="28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cvc</a:t>
                      </a:r>
                      <a:r>
                        <a:rPr lang="en-GB" sz="2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words and say which is real and which is pseudo</a:t>
                      </a:r>
                    </a:p>
                    <a:p>
                      <a:endParaRPr lang="en-GB" sz="36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9811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icnic-on-Pluto-300x174.png (300×174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8443" y="1346126"/>
            <a:ext cx="7550728" cy="437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4611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466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686</TotalTime>
  <Words>222</Words>
  <Application>Microsoft Office PowerPoint</Application>
  <PresentationFormat>Widescreen</PresentationFormat>
  <Paragraphs>50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Waters</dc:creator>
  <cp:lastModifiedBy>Jane Waters</cp:lastModifiedBy>
  <cp:revision>66</cp:revision>
  <dcterms:created xsi:type="dcterms:W3CDTF">2016-09-24T16:43:04Z</dcterms:created>
  <dcterms:modified xsi:type="dcterms:W3CDTF">2020-06-17T17:08:12Z</dcterms:modified>
</cp:coreProperties>
</file>