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8" r:id="rId4"/>
    <p:sldId id="302" r:id="rId5"/>
    <p:sldId id="303" r:id="rId6"/>
    <p:sldId id="304" r:id="rId7"/>
    <p:sldId id="278" r:id="rId8"/>
    <p:sldId id="28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24/06/2017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66766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use adjectives in my writing.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a simple sentence.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a finger space, capital letter and full stop in the correct places.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61gd6yC1ZDL._SX258_BO1,204,203,200_.jpg (260×29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74" y="909636"/>
            <a:ext cx="4899025" cy="563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creen480x480.jpeg (480×35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4" y="622300"/>
            <a:ext cx="7591425" cy="5551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lien-underpants.jpeg (640×39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475" y="938212"/>
            <a:ext cx="8418652" cy="519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42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5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66766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use adjectives in my writing.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a simple sentence.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a finger space, capital letter and full stop in the correct places.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4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p294d51aa_02.jpg (251×17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5" y="1338262"/>
            <a:ext cx="6232525" cy="439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90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48</cp:revision>
  <dcterms:created xsi:type="dcterms:W3CDTF">2016-09-24T16:43:04Z</dcterms:created>
  <dcterms:modified xsi:type="dcterms:W3CDTF">2017-06-24T19:23:02Z</dcterms:modified>
</cp:coreProperties>
</file>