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0074" autoAdjust="0"/>
    <p:restoredTop sz="94660"/>
  </p:normalViewPr>
  <p:slideViewPr>
    <p:cSldViewPr snapToGrid="0">
      <p:cViewPr>
        <p:scale>
          <a:sx n="66" d="100"/>
          <a:sy n="66" d="100"/>
        </p:scale>
        <p:origin x="48"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1/31/2020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1/31/2020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1/31/2020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1/31/2020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1/31/2020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1/31/2020</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1/31/2020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What was the Holocaust?</a:t>
            </a:r>
            <a:endParaRPr lang="en-GB" dirty="0"/>
          </a:p>
        </p:txBody>
      </p:sp>
      <p:sp>
        <p:nvSpPr>
          <p:cNvPr id="3" name="Subtitle 2"/>
          <p:cNvSpPr>
            <a:spLocks noGrp="1"/>
          </p:cNvSpPr>
          <p:nvPr>
            <p:ph type="subTitle" idx="1"/>
          </p:nvPr>
        </p:nvSpPr>
        <p:spPr/>
        <p:txBody>
          <a:bodyPr/>
          <a:lstStyle/>
          <a:p>
            <a:r>
              <a:rPr lang="en-GB" dirty="0" smtClean="0"/>
              <a:t>Presentation by Sabine</a:t>
            </a:r>
            <a:endParaRPr lang="en-GB" dirty="0"/>
          </a:p>
        </p:txBody>
      </p:sp>
      <p:pic>
        <p:nvPicPr>
          <p:cNvPr id="4" name="Picture 3"/>
          <p:cNvPicPr>
            <a:picLocks noChangeAspect="1"/>
          </p:cNvPicPr>
          <p:nvPr/>
        </p:nvPicPr>
        <p:blipFill>
          <a:blip r:embed="rId2"/>
          <a:stretch>
            <a:fillRect/>
          </a:stretch>
        </p:blipFill>
        <p:spPr>
          <a:xfrm>
            <a:off x="666503" y="3432217"/>
            <a:ext cx="4580341" cy="2838734"/>
          </a:xfrm>
          <a:prstGeom prst="rect">
            <a:avLst/>
          </a:prstGeom>
        </p:spPr>
      </p:pic>
    </p:spTree>
    <p:extLst>
      <p:ext uri="{BB962C8B-B14F-4D97-AF65-F5344CB8AC3E}">
        <p14:creationId xmlns:p14="http://schemas.microsoft.com/office/powerpoint/2010/main" val="38840799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About the Holocaust…</a:t>
            </a:r>
            <a:endParaRPr lang="en-GB" dirty="0"/>
          </a:p>
        </p:txBody>
      </p:sp>
      <p:sp>
        <p:nvSpPr>
          <p:cNvPr id="3" name="Content Placeholder 2"/>
          <p:cNvSpPr>
            <a:spLocks noGrp="1"/>
          </p:cNvSpPr>
          <p:nvPr>
            <p:ph idx="1"/>
          </p:nvPr>
        </p:nvSpPr>
        <p:spPr/>
        <p:txBody>
          <a:bodyPr/>
          <a:lstStyle/>
          <a:p>
            <a:pPr marL="0" indent="0">
              <a:buNone/>
            </a:pPr>
            <a:r>
              <a:rPr lang="en-GB" dirty="0" smtClean="0">
                <a:effectLst>
                  <a:outerShdw blurRad="38100" dist="38100" dir="2700000" algn="tl">
                    <a:srgbClr val="000000">
                      <a:alpha val="43137"/>
                    </a:srgbClr>
                  </a:outerShdw>
                </a:effectLst>
              </a:rPr>
              <a:t>The Holocaust was a period of history at the time of World War Two when millions of Jews were murdered because of who they </a:t>
            </a:r>
            <a:r>
              <a:rPr lang="en-GB" dirty="0" err="1" smtClean="0">
                <a:effectLst>
                  <a:outerShdw blurRad="38100" dist="38100" dir="2700000" algn="tl">
                    <a:srgbClr val="000000">
                      <a:alpha val="43137"/>
                    </a:srgbClr>
                  </a:outerShdw>
                </a:effectLst>
              </a:rPr>
              <a:t>were.The</a:t>
            </a:r>
            <a:r>
              <a:rPr lang="en-GB" dirty="0" smtClean="0">
                <a:effectLst>
                  <a:outerShdw blurRad="38100" dist="38100" dir="2700000" algn="tl">
                    <a:srgbClr val="000000">
                      <a:alpha val="43137"/>
                    </a:srgbClr>
                  </a:outerShdw>
                </a:effectLst>
              </a:rPr>
              <a:t> </a:t>
            </a:r>
            <a:r>
              <a:rPr lang="en-GB" dirty="0" smtClean="0">
                <a:effectLst>
                  <a:outerShdw blurRad="38100" dist="38100" dir="2700000" algn="tl">
                    <a:srgbClr val="000000">
                      <a:alpha val="43137"/>
                    </a:srgbClr>
                  </a:outerShdw>
                </a:effectLst>
              </a:rPr>
              <a:t>killings were organised by </a:t>
            </a:r>
            <a:r>
              <a:rPr lang="en-GB" dirty="0" smtClean="0">
                <a:effectLst>
                  <a:outerShdw blurRad="38100" dist="38100" dir="2700000" algn="tl">
                    <a:srgbClr val="000000">
                      <a:alpha val="43137"/>
                    </a:srgbClr>
                  </a:outerShdw>
                </a:effectLst>
              </a:rPr>
              <a:t>Germany`s </a:t>
            </a:r>
            <a:r>
              <a:rPr lang="en-GB" dirty="0" smtClean="0">
                <a:effectLst>
                  <a:outerShdw blurRad="38100" dist="38100" dir="2700000" algn="tl">
                    <a:srgbClr val="000000">
                      <a:alpha val="43137"/>
                    </a:srgbClr>
                  </a:outerShdw>
                </a:effectLst>
              </a:rPr>
              <a:t>Nazi party led by their leader `Adolf Hitler`.</a:t>
            </a:r>
          </a:p>
          <a:p>
            <a:pPr marL="0" indent="0">
              <a:buNone/>
            </a:pPr>
            <a:endParaRPr lang="en-GB"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2142698" y="3192297"/>
            <a:ext cx="6318913" cy="3665703"/>
          </a:xfrm>
          <a:prstGeom prst="rect">
            <a:avLst/>
          </a:prstGeom>
        </p:spPr>
      </p:pic>
    </p:spTree>
    <p:extLst>
      <p:ext uri="{BB962C8B-B14F-4D97-AF65-F5344CB8AC3E}">
        <p14:creationId xmlns:p14="http://schemas.microsoft.com/office/powerpoint/2010/main" val="3618730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the Nazis killed…</a:t>
            </a:r>
            <a:endParaRPr lang="en-GB" dirty="0"/>
          </a:p>
        </p:txBody>
      </p:sp>
      <p:sp>
        <p:nvSpPr>
          <p:cNvPr id="3" name="Content Placeholder 2"/>
          <p:cNvSpPr>
            <a:spLocks noGrp="1"/>
          </p:cNvSpPr>
          <p:nvPr>
            <p:ph idx="1"/>
          </p:nvPr>
        </p:nvSpPr>
        <p:spPr/>
        <p:txBody>
          <a:bodyPr/>
          <a:lstStyle/>
          <a:p>
            <a:r>
              <a:rPr lang="en-GB" dirty="0" smtClean="0">
                <a:effectLst>
                  <a:outerShdw blurRad="38100" dist="38100" dir="2700000" algn="tl">
                    <a:srgbClr val="000000">
                      <a:alpha val="43137"/>
                    </a:srgbClr>
                  </a:outerShdw>
                </a:effectLst>
              </a:rPr>
              <a:t>The Nazis main target were </a:t>
            </a:r>
            <a:r>
              <a:rPr lang="en-GB" dirty="0" err="1" smtClean="0">
                <a:effectLst>
                  <a:outerShdw blurRad="38100" dist="38100" dir="2700000" algn="tl">
                    <a:srgbClr val="000000">
                      <a:alpha val="43137"/>
                    </a:srgbClr>
                  </a:outerShdw>
                </a:effectLst>
              </a:rPr>
              <a:t>Jews.But</a:t>
            </a:r>
            <a:r>
              <a:rPr lang="en-GB" dirty="0" smtClean="0">
                <a:effectLst>
                  <a:outerShdw blurRad="38100" dist="38100" dir="2700000" algn="tl">
                    <a:srgbClr val="000000">
                      <a:alpha val="43137"/>
                    </a:srgbClr>
                  </a:outerShdw>
                </a:effectLst>
              </a:rPr>
              <a:t> </a:t>
            </a:r>
            <a:r>
              <a:rPr lang="en-GB" dirty="0" smtClean="0">
                <a:effectLst>
                  <a:outerShdw blurRad="38100" dist="38100" dir="2700000" algn="tl">
                    <a:srgbClr val="000000">
                      <a:alpha val="43137"/>
                    </a:srgbClr>
                  </a:outerShdw>
                </a:effectLst>
              </a:rPr>
              <a:t>some were Roma(Gypsies)and disabled </a:t>
            </a:r>
            <a:r>
              <a:rPr lang="en-GB" dirty="0" err="1" smtClean="0">
                <a:effectLst>
                  <a:outerShdw blurRad="38100" dist="38100" dir="2700000" algn="tl">
                    <a:srgbClr val="000000">
                      <a:alpha val="43137"/>
                    </a:srgbClr>
                  </a:outerShdw>
                </a:effectLst>
              </a:rPr>
              <a:t>people.There</a:t>
            </a:r>
            <a:r>
              <a:rPr lang="en-GB" dirty="0" smtClean="0">
                <a:effectLst>
                  <a:outerShdw blurRad="38100" dist="38100" dir="2700000" algn="tl">
                    <a:srgbClr val="000000">
                      <a:alpha val="43137"/>
                    </a:srgbClr>
                  </a:outerShdw>
                </a:effectLst>
              </a:rPr>
              <a:t> </a:t>
            </a:r>
            <a:r>
              <a:rPr lang="en-GB" dirty="0" smtClean="0">
                <a:effectLst>
                  <a:outerShdw blurRad="38100" dist="38100" dir="2700000" algn="tl">
                    <a:srgbClr val="000000">
                      <a:alpha val="43137"/>
                    </a:srgbClr>
                  </a:outerShdw>
                </a:effectLst>
              </a:rPr>
              <a:t>were lots of other large groups of </a:t>
            </a:r>
            <a:r>
              <a:rPr lang="en-GB" dirty="0" err="1" smtClean="0">
                <a:effectLst>
                  <a:outerShdw blurRad="38100" dist="38100" dir="2700000" algn="tl">
                    <a:srgbClr val="000000">
                      <a:alpha val="43137"/>
                    </a:srgbClr>
                  </a:outerShdw>
                </a:effectLst>
              </a:rPr>
              <a:t>nationality,race</a:t>
            </a:r>
            <a:r>
              <a:rPr lang="en-GB" dirty="0" smtClean="0">
                <a:effectLst>
                  <a:outerShdw blurRad="38100" dist="38100" dir="2700000" algn="tl">
                    <a:srgbClr val="000000">
                      <a:alpha val="43137"/>
                    </a:srgbClr>
                  </a:outerShdw>
                </a:effectLst>
              </a:rPr>
              <a:t> </a:t>
            </a:r>
            <a:r>
              <a:rPr lang="en-GB" dirty="0" smtClean="0">
                <a:effectLst>
                  <a:outerShdw blurRad="38100" dist="38100" dir="2700000" algn="tl">
                    <a:srgbClr val="000000">
                      <a:alpha val="43137"/>
                    </a:srgbClr>
                  </a:outerShdw>
                </a:effectLst>
              </a:rPr>
              <a:t>and religion.</a:t>
            </a:r>
          </a:p>
          <a:p>
            <a:r>
              <a:rPr lang="en-GB" dirty="0">
                <a:effectLst>
                  <a:outerShdw blurRad="38100" dist="38100" dir="2700000" algn="tl">
                    <a:srgbClr val="000000">
                      <a:alpha val="43137"/>
                    </a:srgbClr>
                  </a:outerShdw>
                </a:effectLst>
              </a:rPr>
              <a:t> </a:t>
            </a:r>
            <a:r>
              <a:rPr lang="en-GB" dirty="0" smtClean="0">
                <a:effectLst>
                  <a:outerShdw blurRad="38100" dist="38100" dir="2700000" algn="tl">
                    <a:srgbClr val="000000">
                      <a:alpha val="43137"/>
                    </a:srgbClr>
                  </a:outerShdw>
                </a:effectLst>
              </a:rPr>
              <a:t>                                                                                         </a:t>
            </a:r>
          </a:p>
          <a:p>
            <a:r>
              <a:rPr lang="en-GB" dirty="0">
                <a:effectLst>
                  <a:outerShdw blurRad="38100" dist="38100" dir="2700000" algn="tl">
                    <a:srgbClr val="000000">
                      <a:alpha val="43137"/>
                    </a:srgbClr>
                  </a:outerShdw>
                </a:effectLst>
              </a:rPr>
              <a:t> </a:t>
            </a:r>
            <a:r>
              <a:rPr lang="en-GB" dirty="0" smtClean="0">
                <a:effectLst>
                  <a:outerShdw blurRad="38100" dist="38100" dir="2700000" algn="tl">
                    <a:srgbClr val="000000">
                      <a:alpha val="43137"/>
                    </a:srgbClr>
                  </a:outerShdw>
                </a:effectLst>
              </a:rPr>
              <a:t>                                                                                                         concentration camp                                                                        </a:t>
            </a:r>
          </a:p>
          <a:p>
            <a:r>
              <a:rPr lang="en-GB" dirty="0" smtClean="0">
                <a:effectLst>
                  <a:outerShdw blurRad="38100" dist="38100" dir="2700000" algn="tl">
                    <a:srgbClr val="000000">
                      <a:alpha val="43137"/>
                    </a:srgbClr>
                  </a:outerShdw>
                </a:effectLst>
              </a:rPr>
              <a:t>In Germany  -&gt;                               </a:t>
            </a:r>
            <a:endParaRPr lang="en-GB"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3145809" y="3405116"/>
            <a:ext cx="4483290" cy="2521851"/>
          </a:xfrm>
          <a:prstGeom prst="rect">
            <a:avLst/>
          </a:prstGeom>
        </p:spPr>
      </p:pic>
    </p:spTree>
    <p:extLst>
      <p:ext uri="{BB962C8B-B14F-4D97-AF65-F5344CB8AC3E}">
        <p14:creationId xmlns:p14="http://schemas.microsoft.com/office/powerpoint/2010/main" val="34563781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What`Nazi</a:t>
            </a:r>
            <a:r>
              <a:rPr lang="en-GB" dirty="0" smtClean="0"/>
              <a:t>` meant…</a:t>
            </a:r>
            <a:endParaRPr lang="en-GB" dirty="0"/>
          </a:p>
        </p:txBody>
      </p:sp>
      <p:sp>
        <p:nvSpPr>
          <p:cNvPr id="3" name="Content Placeholder 2"/>
          <p:cNvSpPr>
            <a:spLocks noGrp="1"/>
          </p:cNvSpPr>
          <p:nvPr>
            <p:ph idx="1"/>
          </p:nvPr>
        </p:nvSpPr>
        <p:spPr/>
        <p:txBody>
          <a:bodyPr/>
          <a:lstStyle/>
          <a:p>
            <a:r>
              <a:rPr lang="en-GB" dirty="0" smtClean="0"/>
              <a:t>The word `</a:t>
            </a:r>
            <a:r>
              <a:rPr lang="en-GB" dirty="0" err="1" smtClean="0"/>
              <a:t>Nazi`was</a:t>
            </a:r>
            <a:r>
              <a:rPr lang="en-GB" dirty="0" smtClean="0"/>
              <a:t> a shortened name for: The National Socialist German Workers… So the `Nazis` are just German workers but are national and social.</a:t>
            </a:r>
          </a:p>
          <a:p>
            <a:endParaRPr lang="en-GB" dirty="0"/>
          </a:p>
          <a:p>
            <a:endParaRPr lang="en-GB" dirty="0" smtClean="0"/>
          </a:p>
          <a:p>
            <a:r>
              <a:rPr lang="en-GB" dirty="0" smtClean="0"/>
              <a:t>Photo of Adolf Hitler -&gt;</a:t>
            </a:r>
            <a:endParaRPr lang="en-GB" dirty="0"/>
          </a:p>
        </p:txBody>
      </p:sp>
      <p:pic>
        <p:nvPicPr>
          <p:cNvPr id="4" name="Picture 3"/>
          <p:cNvPicPr>
            <a:picLocks noChangeAspect="1"/>
          </p:cNvPicPr>
          <p:nvPr/>
        </p:nvPicPr>
        <p:blipFill>
          <a:blip r:embed="rId2"/>
          <a:stretch>
            <a:fillRect/>
          </a:stretch>
        </p:blipFill>
        <p:spPr>
          <a:xfrm>
            <a:off x="3657167" y="3474894"/>
            <a:ext cx="2993015" cy="2241872"/>
          </a:xfrm>
          <a:prstGeom prst="rect">
            <a:avLst/>
          </a:prstGeom>
        </p:spPr>
      </p:pic>
    </p:spTree>
    <p:extLst>
      <p:ext uri="{BB962C8B-B14F-4D97-AF65-F5344CB8AC3E}">
        <p14:creationId xmlns:p14="http://schemas.microsoft.com/office/powerpoint/2010/main" val="2893908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happened to the Jews during the Holocaust?</a:t>
            </a:r>
            <a:endParaRPr lang="en-GB" dirty="0"/>
          </a:p>
        </p:txBody>
      </p:sp>
      <p:sp>
        <p:nvSpPr>
          <p:cNvPr id="3" name="Content Placeholder 2"/>
          <p:cNvSpPr>
            <a:spLocks noGrp="1"/>
          </p:cNvSpPr>
          <p:nvPr>
            <p:ph idx="1"/>
          </p:nvPr>
        </p:nvSpPr>
        <p:spPr/>
        <p:txBody>
          <a:bodyPr/>
          <a:lstStyle/>
          <a:p>
            <a:r>
              <a:rPr lang="en-GB" dirty="0" smtClean="0">
                <a:effectLst>
                  <a:outerShdw blurRad="38100" dist="38100" dir="2700000" algn="tl">
                    <a:srgbClr val="000000">
                      <a:alpha val="43137"/>
                    </a:srgbClr>
                  </a:outerShdw>
                </a:effectLst>
              </a:rPr>
              <a:t>The Jews were made to wear a six pointed star on their clothes so the people that were not Jews would not be kind to </a:t>
            </a:r>
            <a:r>
              <a:rPr lang="en-GB" dirty="0" err="1" smtClean="0">
                <a:effectLst>
                  <a:outerShdw blurRad="38100" dist="38100" dir="2700000" algn="tl">
                    <a:srgbClr val="000000">
                      <a:alpha val="43137"/>
                    </a:srgbClr>
                  </a:outerShdw>
                </a:effectLst>
              </a:rPr>
              <a:t>them.Then,to</a:t>
            </a:r>
            <a:r>
              <a:rPr lang="en-GB" dirty="0" smtClean="0">
                <a:effectLst>
                  <a:outerShdw blurRad="38100" dist="38100" dir="2700000" algn="tl">
                    <a:srgbClr val="000000">
                      <a:alpha val="43137"/>
                    </a:srgbClr>
                  </a:outerShdw>
                </a:effectLst>
              </a:rPr>
              <a:t> make it even harder the Germans sent all of the Jews to a concentration camp to make it hard for them to </a:t>
            </a:r>
            <a:r>
              <a:rPr lang="en-GB" dirty="0" err="1" smtClean="0">
                <a:effectLst>
                  <a:outerShdw blurRad="38100" dist="38100" dir="2700000" algn="tl">
                    <a:srgbClr val="000000">
                      <a:alpha val="43137"/>
                    </a:srgbClr>
                  </a:outerShdw>
                </a:effectLst>
              </a:rPr>
              <a:t>survive,also</a:t>
            </a:r>
            <a:r>
              <a:rPr lang="en-GB" dirty="0" smtClean="0">
                <a:effectLst>
                  <a:outerShdw blurRad="38100" dist="38100" dir="2700000" algn="tl">
                    <a:srgbClr val="000000">
                      <a:alpha val="43137"/>
                    </a:srgbClr>
                  </a:outerShdw>
                </a:effectLst>
              </a:rPr>
              <a:t> they gave barely enough food to the Jews that it was scary. Some Jews went into hiding into attics and annexes like Anne </a:t>
            </a:r>
            <a:r>
              <a:rPr lang="en-GB" dirty="0" err="1" smtClean="0">
                <a:effectLst>
                  <a:outerShdw blurRad="38100" dist="38100" dir="2700000" algn="tl">
                    <a:srgbClr val="000000">
                      <a:alpha val="43137"/>
                    </a:srgbClr>
                  </a:outerShdw>
                </a:effectLst>
              </a:rPr>
              <a:t>Frank.You</a:t>
            </a:r>
            <a:r>
              <a:rPr lang="en-GB" dirty="0" smtClean="0">
                <a:effectLst>
                  <a:outerShdw blurRad="38100" dist="38100" dir="2700000" algn="tl">
                    <a:srgbClr val="000000">
                      <a:alpha val="43137"/>
                    </a:srgbClr>
                  </a:outerShdw>
                </a:effectLst>
              </a:rPr>
              <a:t> might of heard about her or read her diary, if you have you know she and her family were Jews. Anne went into hiding, into an annexe, but her family got found and sent to a camp. Anne, her sister, and her mother all died, but Otto Frank lived.</a:t>
            </a:r>
            <a:endParaRPr lang="en-GB"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stretch>
            <a:fillRect/>
          </a:stretch>
        </p:blipFill>
        <p:spPr>
          <a:xfrm>
            <a:off x="9274002" y="0"/>
            <a:ext cx="2851688" cy="2816163"/>
          </a:xfrm>
          <a:prstGeom prst="rect">
            <a:avLst/>
          </a:prstGeom>
        </p:spPr>
      </p:pic>
    </p:spTree>
    <p:extLst>
      <p:ext uri="{BB962C8B-B14F-4D97-AF65-F5344CB8AC3E}">
        <p14:creationId xmlns:p14="http://schemas.microsoft.com/office/powerpoint/2010/main" val="22642017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long was the Holocaust?</a:t>
            </a:r>
            <a:endParaRPr lang="en-GB" dirty="0"/>
          </a:p>
        </p:txBody>
      </p:sp>
      <p:sp>
        <p:nvSpPr>
          <p:cNvPr id="3" name="Content Placeholder 2"/>
          <p:cNvSpPr>
            <a:spLocks noGrp="1"/>
          </p:cNvSpPr>
          <p:nvPr>
            <p:ph idx="1"/>
          </p:nvPr>
        </p:nvSpPr>
        <p:spPr/>
        <p:txBody>
          <a:bodyPr/>
          <a:lstStyle/>
          <a:p>
            <a:r>
              <a:rPr lang="en-GB" dirty="0" smtClean="0"/>
              <a:t>The Holocaust was a shocking 12 years, imagine if you were at a concentration camp! Do you think you would have survived or not? They gave you enough food for a small bird! I do not think I would be able to survive.	</a:t>
            </a:r>
          </a:p>
          <a:p>
            <a:endParaRPr lang="en-GB" dirty="0"/>
          </a:p>
          <a:p>
            <a:r>
              <a:rPr lang="en-GB" dirty="0" smtClean="0"/>
              <a:t>It started in 1933 and finished in 1945.I could not be able to survive 12 years with barely any food!</a:t>
            </a:r>
            <a:endParaRPr lang="en-GB" dirty="0"/>
          </a:p>
        </p:txBody>
      </p:sp>
      <p:pic>
        <p:nvPicPr>
          <p:cNvPr id="4" name="Picture 3"/>
          <p:cNvPicPr>
            <a:picLocks noChangeAspect="1"/>
          </p:cNvPicPr>
          <p:nvPr/>
        </p:nvPicPr>
        <p:blipFill>
          <a:blip r:embed="rId2"/>
          <a:stretch>
            <a:fillRect/>
          </a:stretch>
        </p:blipFill>
        <p:spPr>
          <a:xfrm>
            <a:off x="3912507" y="4281714"/>
            <a:ext cx="3553280" cy="1989837"/>
          </a:xfrm>
          <a:prstGeom prst="rect">
            <a:avLst/>
          </a:prstGeom>
        </p:spPr>
      </p:pic>
    </p:spTree>
    <p:extLst>
      <p:ext uri="{BB962C8B-B14F-4D97-AF65-F5344CB8AC3E}">
        <p14:creationId xmlns:p14="http://schemas.microsoft.com/office/powerpoint/2010/main" val="1427837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65321615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64</TotalTime>
  <Words>320</Words>
  <Application>Microsoft Office PowerPoint</Application>
  <PresentationFormat>Widescreen</PresentationFormat>
  <Paragraphs>20</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Trebuchet MS</vt:lpstr>
      <vt:lpstr>Wingdings 3</vt:lpstr>
      <vt:lpstr>Facet</vt:lpstr>
      <vt:lpstr>What was the Holocaust?</vt:lpstr>
      <vt:lpstr>About the Holocaust…</vt:lpstr>
      <vt:lpstr>Who the Nazis killed…</vt:lpstr>
      <vt:lpstr>What`Nazi` meant…</vt:lpstr>
      <vt:lpstr>What happened to the Jews during the Holocaust?</vt:lpstr>
      <vt:lpstr>How long was the Holocaust?</vt:lpstr>
      <vt:lpstr>PowerPoint Presentation</vt:lpstr>
    </vt:vector>
  </TitlesOfParts>
  <Company>Elham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was theHolocaust?</dc:title>
  <dc:creator>15SabineG</dc:creator>
  <cp:lastModifiedBy>15SabineG</cp:lastModifiedBy>
  <cp:revision>8</cp:revision>
  <dcterms:created xsi:type="dcterms:W3CDTF">2020-01-29T11:35:25Z</dcterms:created>
  <dcterms:modified xsi:type="dcterms:W3CDTF">2020-01-31T14:21:25Z</dcterms:modified>
</cp:coreProperties>
</file>