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9" autoAdjust="0"/>
    <p:restoredTop sz="94660"/>
  </p:normalViewPr>
  <p:slideViewPr>
    <p:cSldViewPr snapToGrid="0">
      <p:cViewPr varScale="1">
        <p:scale>
          <a:sx n="85" d="100"/>
          <a:sy n="85" d="100"/>
        </p:scale>
        <p:origin x="13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296A3DD-C84B-4BD3-AEE8-941DAECE1475}" type="datetimeFigureOut">
              <a:rPr lang="en-GB" smtClean="0"/>
              <a:t>31/01/2020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F89737-FD3E-421F-B0AA-95CF2EE8EB2C}" type="slidenum">
              <a:rPr lang="en-GB" smtClean="0"/>
              <a:t>‹#›</a:t>
            </a:fld>
            <a:endParaRPr lang="en-GB"/>
          </a:p>
        </p:txBody>
      </p:sp>
    </p:spTree>
    <p:extLst>
      <p:ext uri="{BB962C8B-B14F-4D97-AF65-F5344CB8AC3E}">
        <p14:creationId xmlns:p14="http://schemas.microsoft.com/office/powerpoint/2010/main" val="3743403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0296A3DD-C84B-4BD3-AEE8-941DAECE1475}" type="datetimeFigureOut">
              <a:rPr lang="en-GB" smtClean="0"/>
              <a:t>31/01/2020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F89737-FD3E-421F-B0AA-95CF2EE8EB2C}" type="slidenum">
              <a:rPr lang="en-GB" smtClean="0"/>
              <a:t>‹#›</a:t>
            </a:fld>
            <a:endParaRPr lang="en-GB"/>
          </a:p>
        </p:txBody>
      </p:sp>
    </p:spTree>
    <p:extLst>
      <p:ext uri="{BB962C8B-B14F-4D97-AF65-F5344CB8AC3E}">
        <p14:creationId xmlns:p14="http://schemas.microsoft.com/office/powerpoint/2010/main" val="20185796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296A3DD-C84B-4BD3-AEE8-941DAECE1475}" type="datetimeFigureOut">
              <a:rPr lang="en-GB" smtClean="0"/>
              <a:t>31/01/2020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F89737-FD3E-421F-B0AA-95CF2EE8EB2C}" type="slidenum">
              <a:rPr lang="en-GB" smtClean="0"/>
              <a:t>‹#›</a:t>
            </a:fld>
            <a:endParaRPr lang="en-GB"/>
          </a:p>
        </p:txBody>
      </p:sp>
    </p:spTree>
    <p:extLst>
      <p:ext uri="{BB962C8B-B14F-4D97-AF65-F5344CB8AC3E}">
        <p14:creationId xmlns:p14="http://schemas.microsoft.com/office/powerpoint/2010/main" val="2776602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296A3DD-C84B-4BD3-AEE8-941DAECE1475}" type="datetimeFigureOut">
              <a:rPr lang="en-GB" smtClean="0"/>
              <a:t>31/01/2020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2F89737-FD3E-421F-B0AA-95CF2EE8EB2C}" type="slidenum">
              <a:rPr lang="en-GB" smtClean="0"/>
              <a:t>‹#›</a:t>
            </a:fld>
            <a:endParaRPr lang="en-GB"/>
          </a:p>
        </p:txBody>
      </p:sp>
    </p:spTree>
    <p:extLst>
      <p:ext uri="{BB962C8B-B14F-4D97-AF65-F5344CB8AC3E}">
        <p14:creationId xmlns:p14="http://schemas.microsoft.com/office/powerpoint/2010/main" val="3193981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296A3DD-C84B-4BD3-AEE8-941DAECE1475}" type="datetimeFigureOut">
              <a:rPr lang="en-GB" smtClean="0"/>
              <a:t>31/01/2020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2F89737-FD3E-421F-B0AA-95CF2EE8EB2C}" type="slidenum">
              <a:rPr lang="en-GB" smtClean="0"/>
              <a:t>‹#›</a:t>
            </a:fld>
            <a:endParaRPr lang="en-GB"/>
          </a:p>
        </p:txBody>
      </p:sp>
    </p:spTree>
    <p:extLst>
      <p:ext uri="{BB962C8B-B14F-4D97-AF65-F5344CB8AC3E}">
        <p14:creationId xmlns:p14="http://schemas.microsoft.com/office/powerpoint/2010/main" val="31737160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0296A3DD-C84B-4BD3-AEE8-941DAECE1475}" type="datetimeFigureOut">
              <a:rPr lang="en-GB" smtClean="0"/>
              <a:t>31/01/2020</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32F89737-FD3E-421F-B0AA-95CF2EE8EB2C}" type="slidenum">
              <a:rPr lang="en-GB" smtClean="0"/>
              <a:t>‹#›</a:t>
            </a:fld>
            <a:endParaRPr lang="en-GB"/>
          </a:p>
        </p:txBody>
      </p:sp>
    </p:spTree>
    <p:extLst>
      <p:ext uri="{BB962C8B-B14F-4D97-AF65-F5344CB8AC3E}">
        <p14:creationId xmlns:p14="http://schemas.microsoft.com/office/powerpoint/2010/main" val="13936219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0296A3DD-C84B-4BD3-AEE8-941DAECE1475}" type="datetimeFigureOut">
              <a:rPr lang="en-GB" smtClean="0"/>
              <a:t>31/01/2020</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32F89737-FD3E-421F-B0AA-95CF2EE8EB2C}" type="slidenum">
              <a:rPr lang="en-GB" smtClean="0"/>
              <a:t>‹#›</a:t>
            </a:fld>
            <a:endParaRPr lang="en-GB"/>
          </a:p>
        </p:txBody>
      </p:sp>
    </p:spTree>
    <p:extLst>
      <p:ext uri="{BB962C8B-B14F-4D97-AF65-F5344CB8AC3E}">
        <p14:creationId xmlns:p14="http://schemas.microsoft.com/office/powerpoint/2010/main" val="10152783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Date Placeholder 4"/>
          <p:cNvSpPr>
            <a:spLocks noGrp="1"/>
          </p:cNvSpPr>
          <p:nvPr>
            <p:ph type="dt" sz="half" idx="10"/>
          </p:nvPr>
        </p:nvSpPr>
        <p:spPr/>
        <p:txBody>
          <a:bodyPr/>
          <a:lstStyle/>
          <a:p>
            <a:fld id="{0296A3DD-C84B-4BD3-AEE8-941DAECE1475}" type="datetimeFigureOut">
              <a:rPr lang="en-GB" smtClean="0"/>
              <a:t>31/01/2020</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32F89737-FD3E-421F-B0AA-95CF2EE8EB2C}" type="slidenum">
              <a:rPr lang="en-GB" smtClean="0"/>
              <a:t>‹#›</a:t>
            </a:fld>
            <a:endParaRPr lang="en-GB"/>
          </a:p>
        </p:txBody>
      </p:sp>
    </p:spTree>
    <p:extLst>
      <p:ext uri="{BB962C8B-B14F-4D97-AF65-F5344CB8AC3E}">
        <p14:creationId xmlns:p14="http://schemas.microsoft.com/office/powerpoint/2010/main" val="26205287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0296A3DD-C84B-4BD3-AEE8-941DAECE1475}" type="datetimeFigureOut">
              <a:rPr lang="en-GB" smtClean="0"/>
              <a:t>31/01/2020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2F89737-FD3E-421F-B0AA-95CF2EE8EB2C}" type="slidenum">
              <a:rPr lang="en-GB" smtClean="0"/>
              <a:t>‹#›</a:t>
            </a:fld>
            <a:endParaRPr lang="en-GB"/>
          </a:p>
        </p:txBody>
      </p:sp>
    </p:spTree>
    <p:extLst>
      <p:ext uri="{BB962C8B-B14F-4D97-AF65-F5344CB8AC3E}">
        <p14:creationId xmlns:p14="http://schemas.microsoft.com/office/powerpoint/2010/main" val="1917781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0296A3DD-C84B-4BD3-AEE8-941DAECE1475}" type="datetimeFigureOut">
              <a:rPr lang="en-GB" smtClean="0"/>
              <a:t>31/01/2020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2F89737-FD3E-421F-B0AA-95CF2EE8EB2C}" type="slidenum">
              <a:rPr lang="en-GB" smtClean="0"/>
              <a:t>‹#›</a:t>
            </a:fld>
            <a:endParaRPr lang="en-GB"/>
          </a:p>
        </p:txBody>
      </p:sp>
    </p:spTree>
    <p:extLst>
      <p:ext uri="{BB962C8B-B14F-4D97-AF65-F5344CB8AC3E}">
        <p14:creationId xmlns:p14="http://schemas.microsoft.com/office/powerpoint/2010/main" val="24929839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0296A3DD-C84B-4BD3-AEE8-941DAECE1475}" type="datetimeFigureOut">
              <a:rPr lang="en-GB" smtClean="0"/>
              <a:t>31/01/2020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F89737-FD3E-421F-B0AA-95CF2EE8EB2C}" type="slidenum">
              <a:rPr lang="en-GB" smtClean="0"/>
              <a:t>‹#›</a:t>
            </a:fld>
            <a:endParaRPr lang="en-GB"/>
          </a:p>
        </p:txBody>
      </p:sp>
    </p:spTree>
    <p:extLst>
      <p:ext uri="{BB962C8B-B14F-4D97-AF65-F5344CB8AC3E}">
        <p14:creationId xmlns:p14="http://schemas.microsoft.com/office/powerpoint/2010/main" val="5965819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0296A3DD-C84B-4BD3-AEE8-941DAECE1475}" type="datetimeFigureOut">
              <a:rPr lang="en-GB" smtClean="0"/>
              <a:t>31/01/2020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F89737-FD3E-421F-B0AA-95CF2EE8EB2C}"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5371047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296A3DD-C84B-4BD3-AEE8-941DAECE1475}" type="datetimeFigureOut">
              <a:rPr lang="en-GB" smtClean="0"/>
              <a:t>31/01/2020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F89737-FD3E-421F-B0AA-95CF2EE8EB2C}" type="slidenum">
              <a:rPr lang="en-GB" smtClean="0"/>
              <a:t>‹#›</a:t>
            </a:fld>
            <a:endParaRPr lang="en-GB"/>
          </a:p>
        </p:txBody>
      </p:sp>
    </p:spTree>
    <p:extLst>
      <p:ext uri="{BB962C8B-B14F-4D97-AF65-F5344CB8AC3E}">
        <p14:creationId xmlns:p14="http://schemas.microsoft.com/office/powerpoint/2010/main" val="15447727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296A3DD-C84B-4BD3-AEE8-941DAECE1475}" type="datetimeFigureOut">
              <a:rPr lang="en-GB" smtClean="0"/>
              <a:t>31/01/2020</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F89737-FD3E-421F-B0AA-95CF2EE8EB2C}" type="slidenum">
              <a:rPr lang="en-GB" smtClean="0"/>
              <a:t>‹#›</a:t>
            </a:fld>
            <a:endParaRPr lang="en-GB"/>
          </a:p>
        </p:txBody>
      </p:sp>
    </p:spTree>
    <p:extLst>
      <p:ext uri="{BB962C8B-B14F-4D97-AF65-F5344CB8AC3E}">
        <p14:creationId xmlns:p14="http://schemas.microsoft.com/office/powerpoint/2010/main" val="36167077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296A3DD-C84B-4BD3-AEE8-941DAECE1475}" type="datetimeFigureOut">
              <a:rPr lang="en-GB" smtClean="0"/>
              <a:t>31/01/2020</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F89737-FD3E-421F-B0AA-95CF2EE8EB2C}" type="slidenum">
              <a:rPr lang="en-GB" smtClean="0"/>
              <a:t>‹#›</a:t>
            </a:fld>
            <a:endParaRPr lang="en-GB"/>
          </a:p>
        </p:txBody>
      </p:sp>
    </p:spTree>
    <p:extLst>
      <p:ext uri="{BB962C8B-B14F-4D97-AF65-F5344CB8AC3E}">
        <p14:creationId xmlns:p14="http://schemas.microsoft.com/office/powerpoint/2010/main" val="27406400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296A3DD-C84B-4BD3-AEE8-941DAECE1475}" type="datetimeFigureOut">
              <a:rPr lang="en-GB" smtClean="0"/>
              <a:t>31/01/2020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F89737-FD3E-421F-B0AA-95CF2EE8EB2C}" type="slidenum">
              <a:rPr lang="en-GB" smtClean="0"/>
              <a:t>‹#›</a:t>
            </a:fld>
            <a:endParaRPr lang="en-GB"/>
          </a:p>
        </p:txBody>
      </p:sp>
    </p:spTree>
    <p:extLst>
      <p:ext uri="{BB962C8B-B14F-4D97-AF65-F5344CB8AC3E}">
        <p14:creationId xmlns:p14="http://schemas.microsoft.com/office/powerpoint/2010/main" val="10666891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296A3DD-C84B-4BD3-AEE8-941DAECE1475}" type="datetimeFigureOut">
              <a:rPr lang="en-GB" smtClean="0"/>
              <a:t>31/01/2020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F89737-FD3E-421F-B0AA-95CF2EE8EB2C}" type="slidenum">
              <a:rPr lang="en-GB" smtClean="0"/>
              <a:t>‹#›</a:t>
            </a:fld>
            <a:endParaRPr lang="en-GB"/>
          </a:p>
        </p:txBody>
      </p:sp>
    </p:spTree>
    <p:extLst>
      <p:ext uri="{BB962C8B-B14F-4D97-AF65-F5344CB8AC3E}">
        <p14:creationId xmlns:p14="http://schemas.microsoft.com/office/powerpoint/2010/main" val="39376369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0296A3DD-C84B-4BD3-AEE8-941DAECE1475}" type="datetimeFigureOut">
              <a:rPr lang="en-GB" smtClean="0"/>
              <a:t>31/01/2020</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32F89737-FD3E-421F-B0AA-95CF2EE8EB2C}" type="slidenum">
              <a:rPr lang="en-GB" smtClean="0"/>
              <a:t>‹#›</a:t>
            </a:fld>
            <a:endParaRPr lang="en-GB"/>
          </a:p>
        </p:txBody>
      </p:sp>
    </p:spTree>
    <p:extLst>
      <p:ext uri="{BB962C8B-B14F-4D97-AF65-F5344CB8AC3E}">
        <p14:creationId xmlns:p14="http://schemas.microsoft.com/office/powerpoint/2010/main" val="3408792142"/>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dirty="0" smtClean="0">
                <a:solidFill>
                  <a:schemeClr val="tx2">
                    <a:lumMod val="10000"/>
                  </a:schemeClr>
                </a:solidFill>
              </a:rPr>
              <a:t>THE HOLOCAUST</a:t>
            </a:r>
            <a:endParaRPr lang="en-GB" dirty="0">
              <a:solidFill>
                <a:schemeClr val="tx2">
                  <a:lumMod val="10000"/>
                </a:schemeClr>
              </a:solidFill>
            </a:endParaRPr>
          </a:p>
        </p:txBody>
      </p:sp>
      <p:sp>
        <p:nvSpPr>
          <p:cNvPr id="3" name="Subtitle 2"/>
          <p:cNvSpPr>
            <a:spLocks noGrp="1"/>
          </p:cNvSpPr>
          <p:nvPr>
            <p:ph type="subTitle" idx="1"/>
          </p:nvPr>
        </p:nvSpPr>
        <p:spPr/>
        <p:txBody>
          <a:bodyPr/>
          <a:lstStyle/>
          <a:p>
            <a:pPr algn="ctr"/>
            <a:r>
              <a:rPr lang="en-GB" dirty="0" smtClean="0">
                <a:solidFill>
                  <a:schemeClr val="tx2">
                    <a:lumMod val="10000"/>
                  </a:schemeClr>
                </a:solidFill>
              </a:rPr>
              <a:t>Presented by </a:t>
            </a:r>
            <a:r>
              <a:rPr lang="en-GB" dirty="0" err="1" smtClean="0">
                <a:solidFill>
                  <a:schemeClr val="tx2">
                    <a:lumMod val="10000"/>
                  </a:schemeClr>
                </a:solidFill>
              </a:rPr>
              <a:t>hollie</a:t>
            </a:r>
            <a:r>
              <a:rPr lang="en-GB" dirty="0" smtClean="0">
                <a:solidFill>
                  <a:schemeClr val="tx2">
                    <a:lumMod val="10000"/>
                  </a:schemeClr>
                </a:solidFill>
              </a:rPr>
              <a:t> and </a:t>
            </a:r>
            <a:r>
              <a:rPr lang="en-GB" dirty="0" err="1" smtClean="0">
                <a:solidFill>
                  <a:schemeClr val="tx2">
                    <a:lumMod val="10000"/>
                  </a:schemeClr>
                </a:solidFill>
              </a:rPr>
              <a:t>lillie</a:t>
            </a:r>
            <a:endParaRPr lang="en-GB" dirty="0">
              <a:solidFill>
                <a:schemeClr val="tx2">
                  <a:lumMod val="10000"/>
                </a:schemeClr>
              </a:solidFill>
            </a:endParaRPr>
          </a:p>
        </p:txBody>
      </p:sp>
      <p:cxnSp>
        <p:nvCxnSpPr>
          <p:cNvPr id="5" name="Straight Connector 4"/>
          <p:cNvCxnSpPr/>
          <p:nvPr/>
        </p:nvCxnSpPr>
        <p:spPr>
          <a:xfrm>
            <a:off x="1535289" y="4777380"/>
            <a:ext cx="8082844"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427998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chemeClr val="tx2">
                    <a:lumMod val="10000"/>
                  </a:schemeClr>
                </a:solidFill>
              </a:rPr>
              <a:t>How it all started</a:t>
            </a:r>
            <a:endParaRPr lang="en-GB" dirty="0">
              <a:solidFill>
                <a:schemeClr val="tx2">
                  <a:lumMod val="10000"/>
                </a:schemeClr>
              </a:solidFill>
            </a:endParaRPr>
          </a:p>
        </p:txBody>
      </p:sp>
      <p:sp>
        <p:nvSpPr>
          <p:cNvPr id="3" name="Content Placeholder 2"/>
          <p:cNvSpPr>
            <a:spLocks noGrp="1"/>
          </p:cNvSpPr>
          <p:nvPr>
            <p:ph idx="1"/>
          </p:nvPr>
        </p:nvSpPr>
        <p:spPr>
          <a:xfrm>
            <a:off x="1794933" y="1456267"/>
            <a:ext cx="6468534" cy="2483555"/>
          </a:xfrm>
        </p:spPr>
        <p:txBody>
          <a:bodyPr>
            <a:normAutofit fontScale="92500" lnSpcReduction="10000"/>
          </a:bodyPr>
          <a:lstStyle/>
          <a:p>
            <a:pPr marL="0" indent="0">
              <a:buNone/>
            </a:pPr>
            <a:r>
              <a:rPr lang="en-GB" dirty="0" smtClean="0">
                <a:solidFill>
                  <a:schemeClr val="tx2">
                    <a:lumMod val="10000"/>
                  </a:schemeClr>
                </a:solidFill>
              </a:rPr>
              <a:t>In November 1938,following the night of brutal attacks on Jewish homes across Germany known as </a:t>
            </a:r>
            <a:r>
              <a:rPr lang="en-GB" dirty="0" err="1" smtClean="0">
                <a:solidFill>
                  <a:schemeClr val="tx2">
                    <a:lumMod val="10000"/>
                  </a:schemeClr>
                </a:solidFill>
              </a:rPr>
              <a:t>kristallnatcht,British</a:t>
            </a:r>
            <a:r>
              <a:rPr lang="en-GB" dirty="0" smtClean="0">
                <a:solidFill>
                  <a:schemeClr val="tx2">
                    <a:lumMod val="10000"/>
                  </a:schemeClr>
                </a:solidFill>
              </a:rPr>
              <a:t> refugee organisations persuaded the British government to permit Jewish children under the age of seventeen to come temporarily to Britain</a:t>
            </a:r>
            <a:r>
              <a:rPr lang="en-GB" dirty="0" smtClean="0">
                <a:solidFill>
                  <a:schemeClr val="tx2">
                    <a:lumMod val="10000"/>
                  </a:schemeClr>
                </a:solidFill>
              </a:rPr>
              <a:t>. It </a:t>
            </a:r>
            <a:r>
              <a:rPr lang="en-GB" dirty="0" smtClean="0">
                <a:solidFill>
                  <a:schemeClr val="tx2">
                    <a:lumMod val="10000"/>
                  </a:schemeClr>
                </a:solidFill>
              </a:rPr>
              <a:t>all started because </a:t>
            </a:r>
            <a:r>
              <a:rPr lang="en-GB" dirty="0" smtClean="0">
                <a:solidFill>
                  <a:schemeClr val="tx2">
                    <a:lumMod val="10000"/>
                  </a:schemeClr>
                </a:solidFill>
              </a:rPr>
              <a:t>Hitler [the German </a:t>
            </a:r>
            <a:r>
              <a:rPr lang="en-GB" dirty="0" err="1" smtClean="0">
                <a:solidFill>
                  <a:schemeClr val="tx2">
                    <a:lumMod val="10000"/>
                  </a:schemeClr>
                </a:solidFill>
              </a:rPr>
              <a:t>leeder</a:t>
            </a:r>
            <a:r>
              <a:rPr lang="en-GB" dirty="0" smtClean="0">
                <a:solidFill>
                  <a:schemeClr val="tx2">
                    <a:lumMod val="10000"/>
                  </a:schemeClr>
                </a:solidFill>
              </a:rPr>
              <a:t>] </a:t>
            </a:r>
            <a:r>
              <a:rPr lang="en-GB" dirty="0" smtClean="0">
                <a:solidFill>
                  <a:schemeClr val="tx2">
                    <a:lumMod val="10000"/>
                  </a:schemeClr>
                </a:solidFill>
              </a:rPr>
              <a:t>had a strong hate for </a:t>
            </a:r>
            <a:r>
              <a:rPr lang="en-GB" dirty="0" err="1" smtClean="0">
                <a:solidFill>
                  <a:schemeClr val="tx2">
                    <a:lumMod val="10000"/>
                  </a:schemeClr>
                </a:solidFill>
              </a:rPr>
              <a:t>Jews.He</a:t>
            </a:r>
            <a:r>
              <a:rPr lang="en-GB" dirty="0" smtClean="0">
                <a:solidFill>
                  <a:schemeClr val="tx2">
                    <a:lumMod val="10000"/>
                  </a:schemeClr>
                </a:solidFill>
              </a:rPr>
              <a:t> persuaded the people of Germany that Jews were the cause of all their problems.</a:t>
            </a:r>
            <a:endParaRPr lang="en-GB" dirty="0">
              <a:solidFill>
                <a:schemeClr val="tx2">
                  <a:lumMod val="10000"/>
                </a:schemeClr>
              </a:solidFill>
            </a:endParaRPr>
          </a:p>
        </p:txBody>
      </p:sp>
      <p:pic>
        <p:nvPicPr>
          <p:cNvPr id="4" name="Picture 3"/>
          <p:cNvPicPr>
            <a:picLocks noChangeAspect="1"/>
          </p:cNvPicPr>
          <p:nvPr/>
        </p:nvPicPr>
        <p:blipFill>
          <a:blip r:embed="rId2"/>
          <a:stretch>
            <a:fillRect/>
          </a:stretch>
        </p:blipFill>
        <p:spPr>
          <a:xfrm>
            <a:off x="3770488" y="4346222"/>
            <a:ext cx="5278261" cy="2257778"/>
          </a:xfrm>
          <a:prstGeom prst="rect">
            <a:avLst/>
          </a:prstGeom>
        </p:spPr>
      </p:pic>
    </p:spTree>
    <p:extLst>
      <p:ext uri="{BB962C8B-B14F-4D97-AF65-F5344CB8AC3E}">
        <p14:creationId xmlns:p14="http://schemas.microsoft.com/office/powerpoint/2010/main" val="28294580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err="1" smtClean="0">
                <a:solidFill>
                  <a:schemeClr val="tx2">
                    <a:lumMod val="10000"/>
                  </a:schemeClr>
                </a:solidFill>
              </a:rPr>
              <a:t>Conserntration</a:t>
            </a:r>
            <a:r>
              <a:rPr lang="en-GB" dirty="0">
                <a:solidFill>
                  <a:schemeClr val="tx2">
                    <a:lumMod val="10000"/>
                  </a:schemeClr>
                </a:solidFill>
              </a:rPr>
              <a:t/>
            </a:r>
            <a:br>
              <a:rPr lang="en-GB" dirty="0">
                <a:solidFill>
                  <a:schemeClr val="tx2">
                    <a:lumMod val="10000"/>
                  </a:schemeClr>
                </a:solidFill>
              </a:rPr>
            </a:br>
            <a:r>
              <a:rPr lang="en-GB" dirty="0" smtClean="0">
                <a:solidFill>
                  <a:schemeClr val="tx2">
                    <a:lumMod val="10000"/>
                  </a:schemeClr>
                </a:solidFill>
              </a:rPr>
              <a:t>camps</a:t>
            </a:r>
            <a:endParaRPr lang="en-GB" dirty="0">
              <a:solidFill>
                <a:schemeClr val="tx2">
                  <a:lumMod val="10000"/>
                </a:schemeClr>
              </a:solidFill>
            </a:endParaRPr>
          </a:p>
        </p:txBody>
      </p:sp>
      <p:sp>
        <p:nvSpPr>
          <p:cNvPr id="3" name="Content Placeholder 2"/>
          <p:cNvSpPr>
            <a:spLocks noGrp="1"/>
          </p:cNvSpPr>
          <p:nvPr>
            <p:ph idx="1"/>
          </p:nvPr>
        </p:nvSpPr>
        <p:spPr>
          <a:xfrm>
            <a:off x="1704621" y="2052919"/>
            <a:ext cx="6671735" cy="2135260"/>
          </a:xfrm>
        </p:spPr>
        <p:txBody>
          <a:bodyPr>
            <a:normAutofit lnSpcReduction="10000"/>
          </a:bodyPr>
          <a:lstStyle/>
          <a:p>
            <a:pPr marL="0" indent="0">
              <a:buNone/>
            </a:pPr>
            <a:r>
              <a:rPr lang="en-GB" dirty="0" err="1" smtClean="0">
                <a:solidFill>
                  <a:schemeClr val="tx2">
                    <a:lumMod val="10000"/>
                  </a:schemeClr>
                </a:solidFill>
              </a:rPr>
              <a:t>Conserntration</a:t>
            </a:r>
            <a:r>
              <a:rPr lang="en-GB" dirty="0" smtClean="0">
                <a:solidFill>
                  <a:schemeClr val="tx2">
                    <a:lumMod val="10000"/>
                  </a:schemeClr>
                </a:solidFill>
              </a:rPr>
              <a:t>  camps were where Jews were kept and made to do hard, forced </a:t>
            </a:r>
            <a:r>
              <a:rPr lang="en-GB" dirty="0" err="1" smtClean="0">
                <a:solidFill>
                  <a:schemeClr val="tx2">
                    <a:lumMod val="10000"/>
                  </a:schemeClr>
                </a:solidFill>
              </a:rPr>
              <a:t>slavery.Jews</a:t>
            </a:r>
            <a:r>
              <a:rPr lang="en-GB" dirty="0" smtClean="0">
                <a:solidFill>
                  <a:schemeClr val="tx2">
                    <a:lumMod val="10000"/>
                  </a:schemeClr>
                </a:solidFill>
              </a:rPr>
              <a:t> were kept in poor </a:t>
            </a:r>
            <a:r>
              <a:rPr lang="en-GB" dirty="0" err="1" smtClean="0">
                <a:solidFill>
                  <a:schemeClr val="tx2">
                    <a:lumMod val="10000"/>
                  </a:schemeClr>
                </a:solidFill>
              </a:rPr>
              <a:t>conditions,so</a:t>
            </a:r>
            <a:r>
              <a:rPr lang="en-GB" dirty="0" smtClean="0">
                <a:solidFill>
                  <a:schemeClr val="tx2">
                    <a:lumMod val="10000"/>
                  </a:schemeClr>
                </a:solidFill>
              </a:rPr>
              <a:t> not all survived and there were </a:t>
            </a:r>
            <a:r>
              <a:rPr lang="en-GB" dirty="0" err="1" smtClean="0">
                <a:solidFill>
                  <a:schemeClr val="tx2">
                    <a:lumMod val="10000"/>
                  </a:schemeClr>
                </a:solidFill>
              </a:rPr>
              <a:t>upto</a:t>
            </a:r>
            <a:r>
              <a:rPr lang="en-GB" dirty="0" smtClean="0">
                <a:solidFill>
                  <a:schemeClr val="tx2">
                    <a:lumMod val="10000"/>
                  </a:schemeClr>
                </a:solidFill>
              </a:rPr>
              <a:t> twelve people sleeping on each </a:t>
            </a:r>
            <a:r>
              <a:rPr lang="en-GB" dirty="0" err="1" smtClean="0">
                <a:solidFill>
                  <a:schemeClr val="tx2">
                    <a:lumMod val="10000"/>
                  </a:schemeClr>
                </a:solidFill>
              </a:rPr>
              <a:t>bunk.It</a:t>
            </a:r>
            <a:r>
              <a:rPr lang="en-GB" dirty="0" smtClean="0">
                <a:solidFill>
                  <a:schemeClr val="tx2">
                    <a:lumMod val="10000"/>
                  </a:schemeClr>
                </a:solidFill>
              </a:rPr>
              <a:t> wasn’t just Jews who were kept in </a:t>
            </a:r>
            <a:r>
              <a:rPr lang="en-GB" dirty="0" err="1" smtClean="0">
                <a:solidFill>
                  <a:schemeClr val="tx2">
                    <a:lumMod val="10000"/>
                  </a:schemeClr>
                </a:solidFill>
              </a:rPr>
              <a:t>consentration</a:t>
            </a:r>
            <a:r>
              <a:rPr lang="en-GB" dirty="0" smtClean="0">
                <a:solidFill>
                  <a:schemeClr val="tx2">
                    <a:lumMod val="10000"/>
                  </a:schemeClr>
                </a:solidFill>
              </a:rPr>
              <a:t> camps, it was also disabled people and homosexuals.</a:t>
            </a:r>
            <a:endParaRPr lang="en-GB" dirty="0">
              <a:solidFill>
                <a:schemeClr val="tx2">
                  <a:lumMod val="10000"/>
                </a:schemeClr>
              </a:solidFill>
            </a:endParaRPr>
          </a:p>
        </p:txBody>
      </p:sp>
      <p:pic>
        <p:nvPicPr>
          <p:cNvPr id="4" name="Picture 3"/>
          <p:cNvPicPr>
            <a:picLocks noChangeAspect="1"/>
          </p:cNvPicPr>
          <p:nvPr/>
        </p:nvPicPr>
        <p:blipFill>
          <a:blip r:embed="rId2"/>
          <a:stretch>
            <a:fillRect/>
          </a:stretch>
        </p:blipFill>
        <p:spPr>
          <a:xfrm>
            <a:off x="3993268" y="3962400"/>
            <a:ext cx="4033132" cy="2273300"/>
          </a:xfrm>
          <a:prstGeom prst="rect">
            <a:avLst/>
          </a:prstGeom>
        </p:spPr>
      </p:pic>
    </p:spTree>
    <p:extLst>
      <p:ext uri="{BB962C8B-B14F-4D97-AF65-F5344CB8AC3E}">
        <p14:creationId xmlns:p14="http://schemas.microsoft.com/office/powerpoint/2010/main" val="38561121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130" y="497873"/>
            <a:ext cx="9404723" cy="1400530"/>
          </a:xfrm>
        </p:spPr>
        <p:txBody>
          <a:bodyPr/>
          <a:lstStyle/>
          <a:p>
            <a:pPr algn="ctr"/>
            <a:r>
              <a:rPr lang="en-GB" dirty="0" smtClean="0">
                <a:solidFill>
                  <a:schemeClr val="tx2">
                    <a:lumMod val="10000"/>
                  </a:schemeClr>
                </a:solidFill>
              </a:rPr>
              <a:t>ANNE FRANK’S</a:t>
            </a:r>
            <a:br>
              <a:rPr lang="en-GB" dirty="0" smtClean="0">
                <a:solidFill>
                  <a:schemeClr val="tx2">
                    <a:lumMod val="10000"/>
                  </a:schemeClr>
                </a:solidFill>
              </a:rPr>
            </a:br>
            <a:r>
              <a:rPr lang="en-GB" dirty="0" smtClean="0">
                <a:solidFill>
                  <a:schemeClr val="tx2">
                    <a:lumMod val="10000"/>
                  </a:schemeClr>
                </a:solidFill>
              </a:rPr>
              <a:t>STORY</a:t>
            </a:r>
            <a:endParaRPr lang="en-GB" dirty="0">
              <a:solidFill>
                <a:schemeClr val="tx2">
                  <a:lumMod val="10000"/>
                </a:schemeClr>
              </a:solidFill>
            </a:endParaRPr>
          </a:p>
        </p:txBody>
      </p:sp>
      <p:sp>
        <p:nvSpPr>
          <p:cNvPr id="3" name="Content Placeholder 2"/>
          <p:cNvSpPr>
            <a:spLocks noGrp="1"/>
          </p:cNvSpPr>
          <p:nvPr>
            <p:ph idx="1"/>
          </p:nvPr>
        </p:nvSpPr>
        <p:spPr>
          <a:xfrm>
            <a:off x="1986844" y="2056448"/>
            <a:ext cx="8063009" cy="2101393"/>
          </a:xfrm>
        </p:spPr>
        <p:txBody>
          <a:bodyPr>
            <a:normAutofit fontScale="92500" lnSpcReduction="10000"/>
          </a:bodyPr>
          <a:lstStyle/>
          <a:p>
            <a:pPr marL="0" indent="0">
              <a:buNone/>
            </a:pPr>
            <a:r>
              <a:rPr lang="en-GB" dirty="0" smtClean="0">
                <a:solidFill>
                  <a:schemeClr val="tx2">
                    <a:lumMod val="10000"/>
                  </a:schemeClr>
                </a:solidFill>
              </a:rPr>
              <a:t>Anne Frank was a young girl who lived during the second world war and this is her story. On Anne Frank’s thirteenth birthday she got a diary but not just any old diary a special diary where she wrote all her thoughts and </a:t>
            </a:r>
            <a:r>
              <a:rPr lang="en-GB" dirty="0" err="1" smtClean="0">
                <a:solidFill>
                  <a:schemeClr val="tx2">
                    <a:lumMod val="10000"/>
                  </a:schemeClr>
                </a:solidFill>
              </a:rPr>
              <a:t>feelings.A</a:t>
            </a:r>
            <a:r>
              <a:rPr lang="en-GB" dirty="0" smtClean="0">
                <a:solidFill>
                  <a:schemeClr val="tx2">
                    <a:lumMod val="10000"/>
                  </a:schemeClr>
                </a:solidFill>
              </a:rPr>
              <a:t> </a:t>
            </a:r>
            <a:r>
              <a:rPr lang="en-GB" dirty="0" err="1" smtClean="0">
                <a:solidFill>
                  <a:schemeClr val="tx2">
                    <a:lumMod val="10000"/>
                  </a:schemeClr>
                </a:solidFill>
              </a:rPr>
              <a:t>thew</a:t>
            </a:r>
            <a:r>
              <a:rPr lang="en-GB" dirty="0" smtClean="0">
                <a:solidFill>
                  <a:schemeClr val="tx2">
                    <a:lumMod val="10000"/>
                  </a:schemeClr>
                </a:solidFill>
              </a:rPr>
              <a:t> weeks after Anne’s birthday she went in to </a:t>
            </a:r>
            <a:r>
              <a:rPr lang="en-GB" dirty="0" err="1" smtClean="0">
                <a:solidFill>
                  <a:schemeClr val="tx2">
                    <a:lumMod val="10000"/>
                  </a:schemeClr>
                </a:solidFill>
              </a:rPr>
              <a:t>hiding.The</a:t>
            </a:r>
            <a:r>
              <a:rPr lang="en-GB" dirty="0" smtClean="0">
                <a:solidFill>
                  <a:schemeClr val="tx2">
                    <a:lumMod val="10000"/>
                  </a:schemeClr>
                </a:solidFill>
              </a:rPr>
              <a:t> Germans found Anne and her family and took them to a </a:t>
            </a:r>
            <a:r>
              <a:rPr lang="en-GB" dirty="0" err="1" smtClean="0">
                <a:solidFill>
                  <a:schemeClr val="tx2">
                    <a:lumMod val="10000"/>
                  </a:schemeClr>
                </a:solidFill>
              </a:rPr>
              <a:t>conserntration</a:t>
            </a:r>
            <a:r>
              <a:rPr lang="en-GB" dirty="0" smtClean="0">
                <a:solidFill>
                  <a:schemeClr val="tx2">
                    <a:lumMod val="10000"/>
                  </a:schemeClr>
                </a:solidFill>
              </a:rPr>
              <a:t> camp but only her dad </a:t>
            </a:r>
            <a:r>
              <a:rPr lang="en-GB" dirty="0" err="1" smtClean="0">
                <a:solidFill>
                  <a:schemeClr val="tx2">
                    <a:lumMod val="10000"/>
                  </a:schemeClr>
                </a:solidFill>
              </a:rPr>
              <a:t>survided</a:t>
            </a:r>
            <a:r>
              <a:rPr lang="en-GB" dirty="0" smtClean="0">
                <a:solidFill>
                  <a:schemeClr val="tx2">
                    <a:lumMod val="10000"/>
                  </a:schemeClr>
                </a:solidFill>
              </a:rPr>
              <a:t> unfortunately.</a:t>
            </a:r>
            <a:endParaRPr lang="en-GB" dirty="0">
              <a:solidFill>
                <a:schemeClr val="tx2">
                  <a:lumMod val="10000"/>
                </a:schemeClr>
              </a:solidFill>
            </a:endParaRPr>
          </a:p>
        </p:txBody>
      </p:sp>
      <p:pic>
        <p:nvPicPr>
          <p:cNvPr id="4" name="Picture 3"/>
          <p:cNvPicPr>
            <a:picLocks noChangeAspect="1"/>
          </p:cNvPicPr>
          <p:nvPr/>
        </p:nvPicPr>
        <p:blipFill>
          <a:blip r:embed="rId2"/>
          <a:stretch>
            <a:fillRect/>
          </a:stretch>
        </p:blipFill>
        <p:spPr>
          <a:xfrm>
            <a:off x="5463821" y="3826932"/>
            <a:ext cx="2698045" cy="2889957"/>
          </a:xfrm>
          <a:prstGeom prst="rect">
            <a:avLst/>
          </a:prstGeom>
        </p:spPr>
      </p:pic>
    </p:spTree>
    <p:extLst>
      <p:ext uri="{BB962C8B-B14F-4D97-AF65-F5344CB8AC3E}">
        <p14:creationId xmlns:p14="http://schemas.microsoft.com/office/powerpoint/2010/main" val="6240762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chemeClr val="tx2">
                    <a:lumMod val="10000"/>
                  </a:schemeClr>
                </a:solidFill>
              </a:rPr>
              <a:t>OVERALL </a:t>
            </a:r>
            <a:br>
              <a:rPr lang="en-GB" dirty="0" smtClean="0">
                <a:solidFill>
                  <a:schemeClr val="tx2">
                    <a:lumMod val="10000"/>
                  </a:schemeClr>
                </a:solidFill>
              </a:rPr>
            </a:br>
            <a:r>
              <a:rPr lang="en-GB" dirty="0" smtClean="0">
                <a:solidFill>
                  <a:schemeClr val="tx2">
                    <a:lumMod val="10000"/>
                  </a:schemeClr>
                </a:solidFill>
              </a:rPr>
              <a:t>SUMMARY</a:t>
            </a:r>
            <a:endParaRPr lang="en-GB" dirty="0">
              <a:solidFill>
                <a:schemeClr val="tx2">
                  <a:lumMod val="10000"/>
                </a:schemeClr>
              </a:solidFill>
            </a:endParaRPr>
          </a:p>
        </p:txBody>
      </p:sp>
      <p:sp>
        <p:nvSpPr>
          <p:cNvPr id="3" name="Content Placeholder 2"/>
          <p:cNvSpPr>
            <a:spLocks noGrp="1"/>
          </p:cNvSpPr>
          <p:nvPr>
            <p:ph idx="1"/>
          </p:nvPr>
        </p:nvSpPr>
        <p:spPr>
          <a:xfrm>
            <a:off x="3036712" y="2064207"/>
            <a:ext cx="6084710" cy="2248149"/>
          </a:xfrm>
        </p:spPr>
        <p:txBody>
          <a:bodyPr/>
          <a:lstStyle/>
          <a:p>
            <a:pPr marL="0" indent="0">
              <a:buNone/>
            </a:pPr>
            <a:r>
              <a:rPr lang="en-GB" dirty="0" smtClean="0">
                <a:solidFill>
                  <a:schemeClr val="tx2">
                    <a:lumMod val="10000"/>
                  </a:schemeClr>
                </a:solidFill>
              </a:rPr>
              <a:t>In 1938 the Holocaust started and ended at the end of the war. The person who started it all is Hitler, because he kept invading more land after he said he wouldn’t. Jews, disabled people and Homosexuals were kept in </a:t>
            </a:r>
            <a:r>
              <a:rPr lang="en-GB" dirty="0" err="1" smtClean="0">
                <a:solidFill>
                  <a:schemeClr val="tx2">
                    <a:lumMod val="10000"/>
                  </a:schemeClr>
                </a:solidFill>
              </a:rPr>
              <a:t>concerntration</a:t>
            </a:r>
            <a:r>
              <a:rPr lang="en-GB" dirty="0" smtClean="0">
                <a:solidFill>
                  <a:schemeClr val="tx2">
                    <a:lumMod val="10000"/>
                  </a:schemeClr>
                </a:solidFill>
              </a:rPr>
              <a:t> camps and forced to do hard slavery.</a:t>
            </a:r>
            <a:endParaRPr lang="en-GB" dirty="0">
              <a:solidFill>
                <a:schemeClr val="tx2">
                  <a:lumMod val="10000"/>
                </a:schemeClr>
              </a:solidFill>
            </a:endParaRPr>
          </a:p>
        </p:txBody>
      </p:sp>
      <p:pic>
        <p:nvPicPr>
          <p:cNvPr id="4" name="Picture 3"/>
          <p:cNvPicPr>
            <a:picLocks noChangeAspect="1"/>
          </p:cNvPicPr>
          <p:nvPr/>
        </p:nvPicPr>
        <p:blipFill>
          <a:blip r:embed="rId2"/>
          <a:stretch>
            <a:fillRect/>
          </a:stretch>
        </p:blipFill>
        <p:spPr>
          <a:xfrm>
            <a:off x="2946401" y="4312356"/>
            <a:ext cx="6649156" cy="2314222"/>
          </a:xfrm>
          <a:prstGeom prst="rect">
            <a:avLst/>
          </a:prstGeom>
        </p:spPr>
      </p:pic>
    </p:spTree>
    <p:extLst>
      <p:ext uri="{BB962C8B-B14F-4D97-AF65-F5344CB8AC3E}">
        <p14:creationId xmlns:p14="http://schemas.microsoft.com/office/powerpoint/2010/main" val="203289116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87</TotalTime>
  <Words>262</Words>
  <Application>Microsoft Office PowerPoint</Application>
  <PresentationFormat>Widescreen</PresentationFormat>
  <Paragraphs>10</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Century Gothic</vt:lpstr>
      <vt:lpstr>Wingdings 3</vt:lpstr>
      <vt:lpstr>Ion</vt:lpstr>
      <vt:lpstr>THE HOLOCAUST</vt:lpstr>
      <vt:lpstr>How it all started</vt:lpstr>
      <vt:lpstr>Conserntration camps</vt:lpstr>
      <vt:lpstr>ANNE FRANK’S STORY</vt:lpstr>
      <vt:lpstr>OVERALL  SUMMARY</vt:lpstr>
    </vt:vector>
  </TitlesOfParts>
  <Company>Elham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HOLOCAUST</dc:title>
  <dc:creator>14HollieG</dc:creator>
  <cp:lastModifiedBy>14HollieG</cp:lastModifiedBy>
  <cp:revision>10</cp:revision>
  <dcterms:created xsi:type="dcterms:W3CDTF">2020-01-29T11:12:49Z</dcterms:created>
  <dcterms:modified xsi:type="dcterms:W3CDTF">2020-01-31T14:19:33Z</dcterms:modified>
</cp:coreProperties>
</file>