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58" r:id="rId4"/>
    <p:sldId id="268" r:id="rId5"/>
    <p:sldId id="259" r:id="rId6"/>
    <p:sldId id="263" r:id="rId7"/>
    <p:sldId id="264" r:id="rId8"/>
    <p:sldId id="265" r:id="rId9"/>
    <p:sldId id="267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Foundation Stage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Phonics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12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2782" y="888020"/>
            <a:ext cx="905384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Comprehension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•Demonstrate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understanding of what has been read to them by retelling stories and narratives using their own words and recently introduced vocabulary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Anticipate (where appropriate) key events in stories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Use and understand recently introduced vocabulary during discussions about stories, 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non-fiction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, rhymes and poems and during role play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1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Word Reading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Say a sound for each letter in the alphabet and at least 10 digraphs.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Read words consistent with their phonic knowledge by sound-blending.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Read aloud simple sentences and books that are consistent with their phonic knowledge, including some common exception words </a:t>
            </a:r>
            <a:endParaRPr lang="en-GB" sz="1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Write recognisable letters, most of which are correctly formed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Spell words by identifying sounds in them and representing the sounds with a letter or letters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Write simple phrases and sentences that can be read by others</a:t>
            </a:r>
          </a:p>
        </p:txBody>
      </p:sp>
    </p:spTree>
    <p:extLst>
      <p:ext uri="{BB962C8B-B14F-4D97-AF65-F5344CB8AC3E}">
        <p14:creationId xmlns:p14="http://schemas.microsoft.com/office/powerpoint/2010/main" val="31824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06312" y="1264174"/>
            <a:ext cx="87447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Use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Floppy’s Phonics 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It’s a new scheme to the school and is accredited by the government.</a:t>
            </a:r>
          </a:p>
          <a:p>
            <a:pPr lvl="0"/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 </a:t>
            </a: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Reception Class we teach all single letter phonemes, begin digraphs at the end of the year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pPr lvl="0"/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try to link the books the children read with the sounds taught as much as possible.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Pure sounds – how do we say a sound?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Does it matter?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</a:t>
            </a:r>
            <a:r>
              <a:rPr lang="en-GB" sz="8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e d    m u m</a:t>
            </a:r>
            <a:endParaRPr lang="en-GB" sz="8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Extension – can children hear and use the same sound when it is at the end of a word, or in the middle?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Look 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at Floppy’s Phonics and how it works.</a:t>
            </a:r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sound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25" y="254106"/>
            <a:ext cx="10850408" cy="644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0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329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16</cp:revision>
  <dcterms:created xsi:type="dcterms:W3CDTF">2016-09-18T13:32:39Z</dcterms:created>
  <dcterms:modified xsi:type="dcterms:W3CDTF">2022-09-14T12:44:00Z</dcterms:modified>
</cp:coreProperties>
</file>