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sldIdLst>
    <p:sldId id="256" r:id="rId2"/>
    <p:sldId id="260" r:id="rId3"/>
    <p:sldId id="257" r:id="rId4"/>
    <p:sldId id="261" r:id="rId5"/>
    <p:sldId id="258" r:id="rId6"/>
    <p:sldId id="259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31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197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731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042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929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113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400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893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547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542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3928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21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311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0065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7758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47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A77E5-1CEE-4887-B8D2-A390E702E792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3EAD62D-09B5-497F-9F2C-5F392153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998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Holocaust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Joanna and Ruby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5987" y="431074"/>
            <a:ext cx="2756263" cy="19986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750" y="538481"/>
            <a:ext cx="2699656" cy="20116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8422" y="4663440"/>
            <a:ext cx="2873827" cy="17634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750" y="4663440"/>
            <a:ext cx="2847975" cy="156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6503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480" y="783772"/>
            <a:ext cx="7494270" cy="489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6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24297" y="718458"/>
            <a:ext cx="8307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Holocaust was a process that started with discrimination against Jewish people, and ended with millions of people being killed because of who they were 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854926" y="1959429"/>
            <a:ext cx="7707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Nearly seven out of every 10 Jews in Europe were murdered because of their identity 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854926" y="2605760"/>
            <a:ext cx="6936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1934, a law called Malicious Gossip Law was introduced which made it a crime to tell an anti-Nazi joke 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854926" y="3670663"/>
            <a:ext cx="8151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the Holocaust over 6 million Jews died before and during WW2 due to the German Nazi party.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854926" y="4885509"/>
            <a:ext cx="8177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Nazis also killed other groups of people, including Roma and disabled people.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75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2857" y="1214846"/>
            <a:ext cx="6453052" cy="410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901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6183" y="522514"/>
            <a:ext cx="7903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They also arrested and took away the rights of other groups, like gay people and political </a:t>
            </a:r>
            <a:r>
              <a:rPr lang="en-GB" dirty="0" err="1" smtClean="0"/>
              <a:t>opponants</a:t>
            </a:r>
            <a:r>
              <a:rPr lang="en-GB" dirty="0" smtClean="0"/>
              <a:t> 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403565" y="1410789"/>
            <a:ext cx="6844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The death camp is in Auschwitz, Poland 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403565" y="2743200"/>
            <a:ext cx="71192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Anne Frank was a girl who hid in an attic and wrote diary </a:t>
            </a:r>
            <a:r>
              <a:rPr lang="en-GB" dirty="0" err="1" smtClean="0"/>
              <a:t>enterys</a:t>
            </a:r>
            <a:r>
              <a:rPr lang="en-GB" dirty="0" smtClean="0"/>
              <a:t>. They were soon caught and sent to a concentration camp only her Dad survived and published </a:t>
            </a:r>
            <a:r>
              <a:rPr lang="en-GB" smtClean="0"/>
              <a:t>her diary.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403565" y="3892731"/>
            <a:ext cx="6727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Adolf Hitler the leader of the Nazi Party wanted to kill all the Jews in the country and Poland 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403565" y="5185954"/>
            <a:ext cx="6844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Holocaust was when Adolf Hitler killed Jews that didn’t fit in and had other religions ,disabilities ,hair colours and eye colours etc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96686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503" y="1410788"/>
            <a:ext cx="7053943" cy="444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0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992776" y="404948"/>
            <a:ext cx="7432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The </a:t>
            </a:r>
            <a:r>
              <a:rPr lang="en-GB" dirty="0" err="1" smtClean="0"/>
              <a:t>Holocuast</a:t>
            </a:r>
            <a:r>
              <a:rPr lang="en-GB" dirty="0" smtClean="0"/>
              <a:t> was when the Jews were killed and murdered and sent to concentration camps 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227909" y="1580606"/>
            <a:ext cx="71715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Only some Jews survived because some died of diseases , tiredness or hunger.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7725" y="2605087"/>
            <a:ext cx="7458891" cy="331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0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921" y="4193177"/>
            <a:ext cx="4878593" cy="21684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72937" y="940526"/>
            <a:ext cx="59305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/>
              <a:t>By Joanna and Ruby!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496679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</TotalTime>
  <Words>251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The Holocaust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Holocaust</dc:title>
  <dc:creator>14JoannaH</dc:creator>
  <cp:lastModifiedBy>14RubyR</cp:lastModifiedBy>
  <cp:revision>7</cp:revision>
  <dcterms:created xsi:type="dcterms:W3CDTF">2020-01-29T11:44:17Z</dcterms:created>
  <dcterms:modified xsi:type="dcterms:W3CDTF">2020-01-31T14:09:31Z</dcterms:modified>
</cp:coreProperties>
</file>