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63ADDB44-725F-41F6-9B6D-665D85245F54}" type="datetimeFigureOut">
              <a:rPr lang="en-GB" smtClean="0"/>
              <a:t>31/01/2020</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42435944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ADDB44-725F-41F6-9B6D-665D85245F54}"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664923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63ADDB44-725F-41F6-9B6D-665D85245F54}" type="datetimeFigureOut">
              <a:rPr lang="en-GB" smtClean="0"/>
              <a:t>31/01/2020</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63696226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474307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ADDB44-725F-41F6-9B6D-665D85245F54}" type="datetimeFigureOut">
              <a:rPr lang="en-GB" smtClean="0"/>
              <a:t>31/01/2020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929804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ADDB44-725F-41F6-9B6D-665D85245F54}" type="datetimeFigureOut">
              <a:rPr lang="en-GB" smtClean="0"/>
              <a:t>31/01/2020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874234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DDB44-725F-41F6-9B6D-665D85245F54}" type="datetimeFigureOut">
              <a:rPr lang="en-GB" smtClean="0"/>
              <a:t>31/01/2020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2790745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30467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728645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791709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337625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DA3FDBC-28B3-4AC0-BDA7-669796030301}"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70320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63ADDB44-725F-41F6-9B6D-665D85245F54}" type="datetimeFigureOut">
              <a:rPr lang="en-GB" smtClean="0"/>
              <a:t>31/01/2020</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736059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63ADDB44-725F-41F6-9B6D-665D85245F54}" type="datetimeFigureOut">
              <a:rPr lang="en-GB" smtClean="0"/>
              <a:t>31/01/2020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0535478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63ADDB44-725F-41F6-9B6D-665D85245F54}" type="datetimeFigureOut">
              <a:rPr lang="en-GB" smtClean="0"/>
              <a:t>31/01/2020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2033965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ADDB44-725F-41F6-9B6D-665D85245F54}"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1492576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63ADDB44-725F-41F6-9B6D-665D85245F54}" type="datetimeFigureOut">
              <a:rPr lang="en-GB" smtClean="0"/>
              <a:t>31/01/2020</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0DA3FDBC-28B3-4AC0-BDA7-669796030301}" type="slidenum">
              <a:rPr lang="en-GB" smtClean="0"/>
              <a:t>‹#›</a:t>
            </a:fld>
            <a:endParaRPr lang="en-GB"/>
          </a:p>
        </p:txBody>
      </p:sp>
    </p:spTree>
    <p:extLst>
      <p:ext uri="{BB962C8B-B14F-4D97-AF65-F5344CB8AC3E}">
        <p14:creationId xmlns:p14="http://schemas.microsoft.com/office/powerpoint/2010/main" val="57382760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3ADDB44-725F-41F6-9B6D-665D85245F54}" type="datetimeFigureOut">
              <a:rPr lang="en-GB" smtClean="0"/>
              <a:t>31/01/2020</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DA3FDBC-28B3-4AC0-BDA7-669796030301}" type="slidenum">
              <a:rPr lang="en-GB" smtClean="0"/>
              <a:t>‹#›</a:t>
            </a:fld>
            <a:endParaRPr lang="en-GB"/>
          </a:p>
        </p:txBody>
      </p:sp>
    </p:spTree>
    <p:extLst>
      <p:ext uri="{BB962C8B-B14F-4D97-AF65-F5344CB8AC3E}">
        <p14:creationId xmlns:p14="http://schemas.microsoft.com/office/powerpoint/2010/main" val="215911280"/>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 id="2147483826" r:id="rId16"/>
    <p:sldLayoutId id="214748382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847" y="1061402"/>
            <a:ext cx="10032274" cy="2540636"/>
          </a:xfrm>
        </p:spPr>
        <p:txBody>
          <a:bodyPr/>
          <a:lstStyle/>
          <a:p>
            <a:r>
              <a:rPr lang="en-GB" dirty="0" smtClean="0">
                <a:solidFill>
                  <a:srgbClr val="C00000"/>
                </a:solidFill>
              </a:rPr>
              <a:t>T</a:t>
            </a:r>
            <a:r>
              <a:rPr lang="en-GB" dirty="0" smtClean="0"/>
              <a:t>h</a:t>
            </a:r>
            <a:r>
              <a:rPr lang="en-GB" dirty="0" smtClean="0">
                <a:solidFill>
                  <a:srgbClr val="C00000"/>
                </a:solidFill>
              </a:rPr>
              <a:t>e</a:t>
            </a:r>
            <a:r>
              <a:rPr lang="en-GB" dirty="0" smtClean="0"/>
              <a:t/>
            </a:r>
            <a:br>
              <a:rPr lang="en-GB" dirty="0" smtClean="0"/>
            </a:br>
            <a:r>
              <a:rPr lang="en-GB" dirty="0" smtClean="0"/>
              <a:t>H</a:t>
            </a:r>
            <a:r>
              <a:rPr lang="en-GB" dirty="0" smtClean="0">
                <a:solidFill>
                  <a:srgbClr val="C00000"/>
                </a:solidFill>
              </a:rPr>
              <a:t>o</a:t>
            </a:r>
            <a:r>
              <a:rPr lang="en-GB" dirty="0" smtClean="0"/>
              <a:t>l</a:t>
            </a:r>
            <a:r>
              <a:rPr lang="en-GB" dirty="0" smtClean="0">
                <a:solidFill>
                  <a:srgbClr val="C00000"/>
                </a:solidFill>
              </a:rPr>
              <a:t>o</a:t>
            </a:r>
            <a:r>
              <a:rPr lang="en-GB" dirty="0" smtClean="0"/>
              <a:t>c</a:t>
            </a:r>
            <a:r>
              <a:rPr lang="en-GB" dirty="0" smtClean="0">
                <a:solidFill>
                  <a:srgbClr val="C00000"/>
                </a:solidFill>
              </a:rPr>
              <a:t>a</a:t>
            </a:r>
            <a:r>
              <a:rPr lang="en-GB" dirty="0" smtClean="0"/>
              <a:t>u</a:t>
            </a:r>
            <a:r>
              <a:rPr lang="en-GB" dirty="0" smtClean="0">
                <a:solidFill>
                  <a:srgbClr val="C00000"/>
                </a:solidFill>
              </a:rPr>
              <a:t>s</a:t>
            </a:r>
            <a:r>
              <a:rPr lang="en-GB" dirty="0" smtClean="0"/>
              <a:t>t</a:t>
            </a:r>
            <a:endParaRPr lang="en-GB" dirty="0"/>
          </a:p>
        </p:txBody>
      </p:sp>
      <p:sp>
        <p:nvSpPr>
          <p:cNvPr id="3" name="Subtitle 2"/>
          <p:cNvSpPr>
            <a:spLocks noGrp="1"/>
          </p:cNvSpPr>
          <p:nvPr>
            <p:ph type="subTitle" idx="1"/>
          </p:nvPr>
        </p:nvSpPr>
        <p:spPr>
          <a:xfrm>
            <a:off x="1384663" y="3788955"/>
            <a:ext cx="9448800" cy="685800"/>
          </a:xfrm>
        </p:spPr>
        <p:txBody>
          <a:bodyPr>
            <a:normAutofit fontScale="25000" lnSpcReduction="20000"/>
          </a:bodyPr>
          <a:lstStyle/>
          <a:p>
            <a:r>
              <a:rPr lang="en-GB" sz="5100" dirty="0" smtClean="0"/>
              <a:t>By </a:t>
            </a:r>
            <a:r>
              <a:rPr lang="en-GB" sz="5100" dirty="0" smtClean="0">
                <a:solidFill>
                  <a:srgbClr val="C00000"/>
                </a:solidFill>
              </a:rPr>
              <a:t>Oscar A</a:t>
            </a:r>
          </a:p>
          <a:p>
            <a:r>
              <a:rPr lang="en-GB" sz="5600" dirty="0" smtClean="0"/>
              <a:t>And </a:t>
            </a:r>
            <a:r>
              <a:rPr lang="en-GB" sz="5600" dirty="0" smtClean="0">
                <a:solidFill>
                  <a:schemeClr val="accent1">
                    <a:lumMod val="50000"/>
                  </a:schemeClr>
                </a:solidFill>
              </a:rPr>
              <a:t>Elliot</a:t>
            </a:r>
          </a:p>
          <a:p>
            <a:r>
              <a:rPr lang="en-GB" sz="11200" dirty="0" smtClean="0">
                <a:sym typeface="Wingdings" panose="05000000000000000000" pitchFamily="2" charset="2"/>
              </a:rPr>
              <a:t></a:t>
            </a:r>
            <a:endParaRPr lang="en-GB" sz="11200" dirty="0"/>
          </a:p>
        </p:txBody>
      </p:sp>
    </p:spTree>
    <p:extLst>
      <p:ext uri="{BB962C8B-B14F-4D97-AF65-F5344CB8AC3E}">
        <p14:creationId xmlns:p14="http://schemas.microsoft.com/office/powerpoint/2010/main" val="31853442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5839" y="1149531"/>
            <a:ext cx="2873830" cy="3139321"/>
          </a:xfrm>
          <a:prstGeom prst="rect">
            <a:avLst/>
          </a:prstGeom>
          <a:noFill/>
        </p:spPr>
        <p:txBody>
          <a:bodyPr wrap="square" rtlCol="0">
            <a:spAutoFit/>
          </a:bodyPr>
          <a:lstStyle/>
          <a:p>
            <a:r>
              <a:rPr lang="en-GB" dirty="0" smtClean="0"/>
              <a:t>The Holocaust was a very sad </a:t>
            </a:r>
            <a:r>
              <a:rPr lang="en-GB" dirty="0" smtClean="0">
                <a:sym typeface="Wingdings" panose="05000000000000000000" pitchFamily="2" charset="2"/>
              </a:rPr>
              <a:t> time in ww2. During this period Hitler decided to put Jews, disabled people and homosexuals into concentration camps to do manual labour . If they  were not strong enough they would be killed!</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9669" y="169817"/>
            <a:ext cx="8312331" cy="6688183"/>
          </a:xfrm>
          <a:prstGeom prst="rect">
            <a:avLst/>
          </a:prstGeom>
        </p:spPr>
      </p:pic>
      <p:sp>
        <p:nvSpPr>
          <p:cNvPr id="6" name="TextBox 5"/>
          <p:cNvSpPr txBox="1"/>
          <p:nvPr/>
        </p:nvSpPr>
        <p:spPr>
          <a:xfrm>
            <a:off x="1005840" y="4637314"/>
            <a:ext cx="2442754" cy="1200329"/>
          </a:xfrm>
          <a:prstGeom prst="rect">
            <a:avLst/>
          </a:prstGeom>
          <a:noFill/>
        </p:spPr>
        <p:txBody>
          <a:bodyPr wrap="square" rtlCol="0">
            <a:spAutoFit/>
          </a:bodyPr>
          <a:lstStyle/>
          <a:p>
            <a:r>
              <a:rPr lang="en-GB" dirty="0" smtClean="0"/>
              <a:t>Hitler believed Jews were responsible for all the problems in Germany.</a:t>
            </a:r>
            <a:endParaRPr lang="en-GB" dirty="0"/>
          </a:p>
        </p:txBody>
      </p:sp>
    </p:spTree>
    <p:extLst>
      <p:ext uri="{BB962C8B-B14F-4D97-AF65-F5344CB8AC3E}">
        <p14:creationId xmlns:p14="http://schemas.microsoft.com/office/powerpoint/2010/main" val="31312567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6205" y="1214846"/>
            <a:ext cx="3252651" cy="1477328"/>
          </a:xfrm>
          <a:prstGeom prst="rect">
            <a:avLst/>
          </a:prstGeom>
          <a:noFill/>
        </p:spPr>
        <p:txBody>
          <a:bodyPr wrap="square" rtlCol="0">
            <a:spAutoFit/>
          </a:bodyPr>
          <a:lstStyle/>
          <a:p>
            <a:r>
              <a:rPr lang="en-GB" dirty="0" smtClean="0"/>
              <a:t>The Nazis started to kill Jews by shooting them but it upset their soldiers so they started gassing them instead.</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1840" y="2978332"/>
            <a:ext cx="3043646" cy="3348927"/>
          </a:xfrm>
          <a:prstGeom prst="rect">
            <a:avLst/>
          </a:prstGeom>
        </p:spPr>
      </p:pic>
      <p:sp>
        <p:nvSpPr>
          <p:cNvPr id="4" name="TextBox 3"/>
          <p:cNvSpPr txBox="1"/>
          <p:nvPr/>
        </p:nvSpPr>
        <p:spPr>
          <a:xfrm>
            <a:off x="6335486" y="3452466"/>
            <a:ext cx="1240971" cy="1200329"/>
          </a:xfrm>
          <a:prstGeom prst="rect">
            <a:avLst/>
          </a:prstGeom>
          <a:noFill/>
        </p:spPr>
        <p:txBody>
          <a:bodyPr wrap="square" rtlCol="0">
            <a:spAutoFit/>
          </a:bodyPr>
          <a:lstStyle/>
          <a:p>
            <a:r>
              <a:rPr lang="en-GB" dirty="0" smtClean="0"/>
              <a:t>They looked like this.</a:t>
            </a:r>
          </a:p>
          <a:p>
            <a:r>
              <a:rPr lang="en-GB" dirty="0" smtClean="0">
                <a:sym typeface="Wingdings" panose="05000000000000000000" pitchFamily="2" charset="2"/>
              </a:rPr>
              <a:t></a:t>
            </a:r>
            <a:endParaRPr lang="en-GB" dirty="0"/>
          </a:p>
        </p:txBody>
      </p:sp>
    </p:spTree>
    <p:extLst>
      <p:ext uri="{BB962C8B-B14F-4D97-AF65-F5344CB8AC3E}">
        <p14:creationId xmlns:p14="http://schemas.microsoft.com/office/powerpoint/2010/main" val="5442821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5395" y="836023"/>
            <a:ext cx="2756262" cy="923330"/>
          </a:xfrm>
          <a:prstGeom prst="rect">
            <a:avLst/>
          </a:prstGeom>
          <a:noFill/>
        </p:spPr>
        <p:txBody>
          <a:bodyPr wrap="square" rtlCol="0">
            <a:spAutoFit/>
          </a:bodyPr>
          <a:lstStyle/>
          <a:p>
            <a:r>
              <a:rPr lang="en-GB" dirty="0" smtClean="0"/>
              <a:t>Some Jews hid from the Nazis in secret attics or basements.</a:t>
            </a:r>
            <a:endParaRPr lang="en-GB" dirty="0"/>
          </a:p>
        </p:txBody>
      </p:sp>
      <p:sp>
        <p:nvSpPr>
          <p:cNvPr id="3" name="TextBox 2"/>
          <p:cNvSpPr txBox="1"/>
          <p:nvPr/>
        </p:nvSpPr>
        <p:spPr>
          <a:xfrm>
            <a:off x="705394" y="2468880"/>
            <a:ext cx="2495006" cy="3970318"/>
          </a:xfrm>
          <a:prstGeom prst="rect">
            <a:avLst/>
          </a:prstGeom>
          <a:noFill/>
        </p:spPr>
        <p:txBody>
          <a:bodyPr wrap="square" rtlCol="0">
            <a:spAutoFit/>
          </a:bodyPr>
          <a:lstStyle/>
          <a:p>
            <a:r>
              <a:rPr lang="en-GB" dirty="0" smtClean="0"/>
              <a:t>Anne Frank was a Jew living in Holland when the Nazis invaded. She and her family hid in a secret warehouse above her fathers office. She wrote a diary about her experiences that became very famous and many books were made about it.</a:t>
            </a:r>
            <a:endParaRPr lang="en-GB"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4686" y="1946366"/>
            <a:ext cx="7315200" cy="4114800"/>
          </a:xfrm>
          <a:prstGeom prst="rect">
            <a:avLst/>
          </a:prstGeom>
        </p:spPr>
      </p:pic>
      <p:sp>
        <p:nvSpPr>
          <p:cNvPr id="10" name="TextBox 9"/>
          <p:cNvSpPr txBox="1"/>
          <p:nvPr/>
        </p:nvSpPr>
        <p:spPr>
          <a:xfrm>
            <a:off x="5904412" y="1390021"/>
            <a:ext cx="4833257" cy="369332"/>
          </a:xfrm>
          <a:prstGeom prst="rect">
            <a:avLst/>
          </a:prstGeom>
          <a:noFill/>
        </p:spPr>
        <p:txBody>
          <a:bodyPr wrap="square" rtlCol="0">
            <a:spAutoFit/>
          </a:bodyPr>
          <a:lstStyle/>
          <a:p>
            <a:r>
              <a:rPr lang="en-GB" dirty="0" smtClean="0"/>
              <a:t>ANNE FRANK’S DIARY</a:t>
            </a:r>
            <a:endParaRPr lang="en-GB" dirty="0"/>
          </a:p>
        </p:txBody>
      </p:sp>
    </p:spTree>
    <p:extLst>
      <p:ext uri="{BB962C8B-B14F-4D97-AF65-F5344CB8AC3E}">
        <p14:creationId xmlns:p14="http://schemas.microsoft.com/office/powerpoint/2010/main" val="5645914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6572" y="836024"/>
            <a:ext cx="3265714" cy="3693319"/>
          </a:xfrm>
          <a:prstGeom prst="rect">
            <a:avLst/>
          </a:prstGeom>
          <a:noFill/>
        </p:spPr>
        <p:txBody>
          <a:bodyPr wrap="square" rtlCol="0">
            <a:spAutoFit/>
          </a:bodyPr>
          <a:lstStyle/>
          <a:p>
            <a:r>
              <a:rPr lang="en-GB" dirty="0" smtClean="0"/>
              <a:t>The conditions in the camps were terrible . The Nazis fed them just enough for them to stay alive . So a meal might be a watery vegetable peel soup with scraps of bread and no meat of any kind. They slept in cramped bunkbeds with 100 people in one room. Many were worked to death and collapsed on the muddy ground.</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5611" y="836024"/>
            <a:ext cx="7749815" cy="5786845"/>
          </a:xfrm>
          <a:prstGeom prst="rect">
            <a:avLst/>
          </a:prstGeom>
        </p:spPr>
      </p:pic>
    </p:spTree>
    <p:extLst>
      <p:ext uri="{BB962C8B-B14F-4D97-AF65-F5344CB8AC3E}">
        <p14:creationId xmlns:p14="http://schemas.microsoft.com/office/powerpoint/2010/main" val="26922903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90012" y="1476103"/>
            <a:ext cx="4153988" cy="3046988"/>
          </a:xfrm>
          <a:prstGeom prst="rect">
            <a:avLst/>
          </a:prstGeom>
          <a:noFill/>
        </p:spPr>
        <p:txBody>
          <a:bodyPr wrap="square" rtlCol="0">
            <a:spAutoFit/>
          </a:bodyPr>
          <a:lstStyle/>
          <a:p>
            <a:r>
              <a:rPr lang="en-GB" sz="9600" dirty="0" smtClean="0"/>
              <a:t>THE END</a:t>
            </a:r>
            <a:endParaRPr lang="en-GB" sz="9600" dirty="0"/>
          </a:p>
        </p:txBody>
      </p:sp>
    </p:spTree>
    <p:extLst>
      <p:ext uri="{BB962C8B-B14F-4D97-AF65-F5344CB8AC3E}">
        <p14:creationId xmlns:p14="http://schemas.microsoft.com/office/powerpoint/2010/main" val="2113186914"/>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Custom 2">
      <a:dk1>
        <a:sysClr val="windowText" lastClr="000000"/>
      </a:dk1>
      <a:lt1>
        <a:sysClr val="window" lastClr="FFFFFF"/>
      </a:lt1>
      <a:dk2>
        <a:srgbClr val="454545"/>
      </a:dk2>
      <a:lt2>
        <a:srgbClr val="DADADA"/>
      </a:lt2>
      <a:accent1>
        <a:srgbClr val="F2ABA9"/>
      </a:accent1>
      <a:accent2>
        <a:srgbClr val="F7A48F"/>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62</TotalTime>
  <Words>217</Words>
  <Application>Microsoft Office PowerPoint</Application>
  <PresentationFormat>Widescreen</PresentationFormat>
  <Paragraphs>14</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Century Gothic</vt:lpstr>
      <vt:lpstr>Wingdings</vt:lpstr>
      <vt:lpstr>Vapor Trail</vt:lpstr>
      <vt:lpstr>The Holocaust</vt:lpstr>
      <vt:lpstr>PowerPoint Presentation</vt:lpstr>
      <vt:lpstr>PowerPoint Presentation</vt:lpstr>
      <vt:lpstr>PowerPoint Presentation</vt:lpstr>
      <vt:lpstr>PowerPoint Presentation</vt:lpstr>
      <vt:lpstr>PowerPoint Presentation</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Holocaust</dc:title>
  <dc:creator>14OscarA</dc:creator>
  <cp:lastModifiedBy>14OscarA</cp:lastModifiedBy>
  <cp:revision>8</cp:revision>
  <dcterms:created xsi:type="dcterms:W3CDTF">2020-01-29T11:41:13Z</dcterms:created>
  <dcterms:modified xsi:type="dcterms:W3CDTF">2020-01-31T14:22:57Z</dcterms:modified>
</cp:coreProperties>
</file>