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9" r:id="rId7"/>
    <p:sldId id="261" r:id="rId8"/>
    <p:sldId id="260" r:id="rId9"/>
    <p:sldId id="262" r:id="rId10"/>
    <p:sldId id="258" r:id="rId11"/>
    <p:sldId id="26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DFC85"/>
    <a:srgbClr val="BEFB89"/>
    <a:srgbClr val="57B652"/>
    <a:srgbClr val="88B56B"/>
    <a:srgbClr val="196EC5"/>
    <a:srgbClr val="954F72"/>
    <a:srgbClr val="FFFFFF"/>
    <a:srgbClr val="B2B2B2"/>
    <a:srgbClr val="A50021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62" autoAdjust="0"/>
    <p:restoredTop sz="94660"/>
  </p:normalViewPr>
  <p:slideViewPr>
    <p:cSldViewPr snapToGrid="0">
      <p:cViewPr varScale="1">
        <p:scale>
          <a:sx n="73" d="100"/>
          <a:sy n="73" d="100"/>
        </p:scale>
        <p:origin x="5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EADD86-FEFE-4A83-A42D-C1E88EDA36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67050C-0238-4847-9B14-15A2C21E1F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FC2F62-1167-4291-9426-BE9E958808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2242B-1583-4BB4-8255-E3A1A8DA03E1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62A05C-3A7B-4FDE-8443-E91B0C9703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572E3F-A82B-4F7C-8C37-0C7E5F5AF0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8D64E-AA7C-4392-8D2D-5A1E2F482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546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8A06FA-2B3C-43A1-AB45-A55F7FF24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2809C6-6A13-4339-BC03-AEC2121CBC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95E230-53EC-491C-B61C-831ED159E9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2242B-1583-4BB4-8255-E3A1A8DA03E1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21C3C0-0D2C-4F67-8FF1-81078CEA7B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00B02C-055D-446F-9368-0F0A7E16AA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8D64E-AA7C-4392-8D2D-5A1E2F482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689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2A85DB-EDE6-4A73-904D-04443818AB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027C69-29F1-4EA2-972E-7470A82AB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347058-9F8E-45AB-A310-568AA52A76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2242B-1583-4BB4-8255-E3A1A8DA03E1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A12800-732B-46D2-B7A4-078D001BFD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5752D4-9EAA-44D9-805C-DBC943587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8D64E-AA7C-4392-8D2D-5A1E2F482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777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9210A1-D70E-4775-9C8B-2A95C1271B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664EEC-58E9-4F59-B9E3-C00190C5F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F94C4A-422A-4E12-B5AA-C8FF5786EC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297CF8-1421-4F4F-BF7A-4AF6E834F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2242B-1583-4BB4-8255-E3A1A8DA03E1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9FB020-7340-4BC3-AFD7-5F6C44A34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243CB6-AC64-4B50-8A53-BA6A5AAEB6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8D64E-AA7C-4392-8D2D-5A1E2F482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6387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92D57D-3659-4590-B28D-0C0B39D086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26E3DE-EAAE-493D-878F-02FD90A7C1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5073B6-3BEB-4E12-A5B7-7B685C65D2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975D79-690E-45D4-B2F2-9CA53A4AE4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F19930-91CE-4D5E-8078-8893AD6343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03A2F9-4406-47E8-9ADC-3ADB11F56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2242B-1583-4BB4-8255-E3A1A8DA03E1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5ECF65F-9E3B-47EE-B7F5-3AC2D0ACF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416479-BA30-495F-B3AA-289983025F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8D64E-AA7C-4392-8D2D-5A1E2F482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572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B6F61B-975A-44E8-AF8B-48B4582370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BD1C144-CC16-4904-88A9-E94EB650A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2242B-1583-4BB4-8255-E3A1A8DA03E1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0022A9-6A62-4DC9-AD1B-95F189EC7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D652C49-C102-4DF5-A4A5-25D287C92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8D64E-AA7C-4392-8D2D-5A1E2F482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377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5940FD9-5FA0-4D88-8CE4-C1FD13650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2242B-1583-4BB4-8255-E3A1A8DA03E1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194239-7523-46AC-9262-ECCD8E154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E1BF26-9E11-48EC-99B6-23F478705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8D64E-AA7C-4392-8D2D-5A1E2F482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64252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28B70C-3F74-4932-908F-A8DE9688B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3CF7EC-7EC4-4A6C-9827-836D47C0B0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6B1A2A-2E97-4A15-92F1-603CA76982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750465-A458-4CF5-890D-B579BCC465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2242B-1583-4BB4-8255-E3A1A8DA03E1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488127-216D-4F7D-81AA-858BB82A1B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1CF5B0-5B62-486D-85E0-8D5809292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8D64E-AA7C-4392-8D2D-5A1E2F482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123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A797EA-9992-47B6-ACEC-C1897FC85D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F8B722E-F576-4825-BF49-F68BA2E09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DE2A52-9BC1-4887-983F-8924F761E7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AF6BEC-571F-4817-A8C3-D13895C7BD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2242B-1583-4BB4-8255-E3A1A8DA03E1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F9A21-22B1-44C9-A145-BE35C68B0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9634A9-82C2-4D56-8DF0-92E71CC76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8D64E-AA7C-4392-8D2D-5A1E2F482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149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6BF5AC-898C-4148-AFBE-AC32808A8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2B66B3-6C4E-453F-814A-6A7A34ABC1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12A6CC-098B-4065-9086-436CD906B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2242B-1583-4BB4-8255-E3A1A8DA03E1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6BE76C-E8A1-4226-9F58-C9A34E7E6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A7A5B-0EE7-497E-AF41-F4868DF74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8D64E-AA7C-4392-8D2D-5A1E2F482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7382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43E0D3-81CE-49D9-A913-E9BDEC0BB5D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29F248D-83CD-40CE-A1C1-F1FB6D986E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C935E4-0594-49AA-A733-A9AA72B4C0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2242B-1583-4BB4-8255-E3A1A8DA03E1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98A25C-7694-4F6F-9A2C-56A3448DC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B4D84-9F05-43B7-BE92-E22956F77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8D64E-AA7C-4392-8D2D-5A1E2F482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039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FA5CE7D-4E04-437F-9DB1-0F1C11D44F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6EEE60-AFA5-42D4-8A56-5A7D1AA2CD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D490C3-252C-4044-8E1F-AEC193FCD3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2242B-1583-4BB4-8255-E3A1A8DA03E1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E57551-AAF4-43D3-96BE-32045865F0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EAEDB0-8939-48A7-8B06-94CAB112A9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8D64E-AA7C-4392-8D2D-5A1E2F482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138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13" Type="http://schemas.openxmlformats.org/officeDocument/2006/relationships/slide" Target="slide5.xml"/><Relationship Id="rId3" Type="http://schemas.openxmlformats.org/officeDocument/2006/relationships/hyperlink" Target="about:blank" TargetMode="External"/><Relationship Id="rId7" Type="http://schemas.openxmlformats.org/officeDocument/2006/relationships/hyperlink" Target="https://en.wikipedia.org/wiki/Green_stink_bug" TargetMode="External"/><Relationship Id="rId12" Type="http://schemas.openxmlformats.org/officeDocument/2006/relationships/slide" Target="slide4.xml"/><Relationship Id="rId2" Type="http://schemas.openxmlformats.org/officeDocument/2006/relationships/image" Target="../media/image1.jpg"/><Relationship Id="rId16" Type="http://schemas.openxmlformats.org/officeDocument/2006/relationships/slide" Target="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11" Type="http://schemas.openxmlformats.org/officeDocument/2006/relationships/slide" Target="slide3.xml"/><Relationship Id="rId5" Type="http://schemas.openxmlformats.org/officeDocument/2006/relationships/hyperlink" Target="http://commons.wikimedia.org/wiki/File:IMG_0487_Coleoptera.JPG" TargetMode="External"/><Relationship Id="rId15" Type="http://schemas.openxmlformats.org/officeDocument/2006/relationships/slide" Target="slide7.xml"/><Relationship Id="rId10" Type="http://schemas.openxmlformats.org/officeDocument/2006/relationships/slide" Target="slide2.xml"/><Relationship Id="rId4" Type="http://schemas.openxmlformats.org/officeDocument/2006/relationships/image" Target="../media/image2.jpeg"/><Relationship Id="rId9" Type="http://schemas.openxmlformats.org/officeDocument/2006/relationships/image" Target="../media/image5.jpeg"/><Relationship Id="rId14" Type="http://schemas.openxmlformats.org/officeDocument/2006/relationships/slide" Target="slide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13" Type="http://schemas.openxmlformats.org/officeDocument/2006/relationships/slide" Target="slide1.xml"/><Relationship Id="rId3" Type="http://schemas.openxmlformats.org/officeDocument/2006/relationships/hyperlink" Target="http://nl.wikipedia.org/wiki/Glassnijder_(insect)" TargetMode="External"/><Relationship Id="rId7" Type="http://schemas.openxmlformats.org/officeDocument/2006/relationships/hyperlink" Target="https://en.wikipedia.org/wiki/Green_stink_bug" TargetMode="External"/><Relationship Id="rId12" Type="http://schemas.openxmlformats.org/officeDocument/2006/relationships/hyperlink" Target="https://en.wikipedia.org/wiki/Soldier_beetle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1" Type="http://schemas.openxmlformats.org/officeDocument/2006/relationships/image" Target="../media/image8.jpg"/><Relationship Id="rId5" Type="http://schemas.openxmlformats.org/officeDocument/2006/relationships/hyperlink" Target="http://commons.wikimedia.org/wiki/File:IMG_0487_Coleoptera.JPG" TargetMode="External"/><Relationship Id="rId10" Type="http://schemas.openxmlformats.org/officeDocument/2006/relationships/image" Target="../media/image4.jpg"/><Relationship Id="rId4" Type="http://schemas.openxmlformats.org/officeDocument/2006/relationships/image" Target="../media/image2.jpeg"/><Relationship Id="rId9" Type="http://schemas.openxmlformats.org/officeDocument/2006/relationships/hyperlink" Target="https://en.wikipedia.org/wiki/Scutelleridae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13" Type="http://schemas.openxmlformats.org/officeDocument/2006/relationships/slide" Target="slide1.xml"/><Relationship Id="rId3" Type="http://schemas.openxmlformats.org/officeDocument/2006/relationships/hyperlink" Target="http://nl.wikipedia.org/wiki/Glassnijder_(insect)" TargetMode="External"/><Relationship Id="rId7" Type="http://schemas.openxmlformats.org/officeDocument/2006/relationships/hyperlink" Target="https://en.wikipedia.org/wiki/Green_stink_bug" TargetMode="External"/><Relationship Id="rId12" Type="http://schemas.openxmlformats.org/officeDocument/2006/relationships/hyperlink" Target="https://en.wikipedia.org/wiki/Soldier_beetle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1" Type="http://schemas.openxmlformats.org/officeDocument/2006/relationships/image" Target="../media/image8.jpg"/><Relationship Id="rId5" Type="http://schemas.openxmlformats.org/officeDocument/2006/relationships/hyperlink" Target="http://commons.wikimedia.org/wiki/File:IMG_0487_Coleoptera.JPG" TargetMode="External"/><Relationship Id="rId10" Type="http://schemas.openxmlformats.org/officeDocument/2006/relationships/image" Target="../media/image4.jpg"/><Relationship Id="rId4" Type="http://schemas.openxmlformats.org/officeDocument/2006/relationships/image" Target="../media/image2.jpeg"/><Relationship Id="rId9" Type="http://schemas.openxmlformats.org/officeDocument/2006/relationships/hyperlink" Target="https://en.wikipedia.org/wiki/Scutelleridae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slide" Target="slid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hyperlink" Target="about:blank" TargetMode="External"/><Relationship Id="rId7" Type="http://schemas.openxmlformats.org/officeDocument/2006/relationships/image" Target="../media/image4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image" Target="../media/image7.jpeg"/><Relationship Id="rId4" Type="http://schemas.openxmlformats.org/officeDocument/2006/relationships/image" Target="../media/image2.jpeg"/><Relationship Id="rId9" Type="http://schemas.openxmlformats.org/officeDocument/2006/relationships/slide" Target="slid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13" Type="http://schemas.openxmlformats.org/officeDocument/2006/relationships/slide" Target="slide1.xml"/><Relationship Id="rId3" Type="http://schemas.openxmlformats.org/officeDocument/2006/relationships/hyperlink" Target="http://nl.wikipedia.org/wiki/Glassnijder_(insect)" TargetMode="External"/><Relationship Id="rId7" Type="http://schemas.openxmlformats.org/officeDocument/2006/relationships/hyperlink" Target="https://en.wikipedia.org/wiki/Green_stink_bug" TargetMode="External"/><Relationship Id="rId12" Type="http://schemas.openxmlformats.org/officeDocument/2006/relationships/hyperlink" Target="https://en.wikipedia.org/wiki/Soldier_beetle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g"/><Relationship Id="rId11" Type="http://schemas.openxmlformats.org/officeDocument/2006/relationships/image" Target="../media/image8.jpg"/><Relationship Id="rId5" Type="http://schemas.openxmlformats.org/officeDocument/2006/relationships/hyperlink" Target="http://commons.wikimedia.org/wiki/File:IMG_0487_Coleoptera.JPG" TargetMode="External"/><Relationship Id="rId10" Type="http://schemas.openxmlformats.org/officeDocument/2006/relationships/image" Target="../media/image4.jpg"/><Relationship Id="rId4" Type="http://schemas.openxmlformats.org/officeDocument/2006/relationships/image" Target="../media/image10.jpeg"/><Relationship Id="rId9" Type="http://schemas.openxmlformats.org/officeDocument/2006/relationships/hyperlink" Target="https://en.wikipedia.org/wiki/Scutelleridae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insect on the grass&#10;&#10;Description automatically generated">
            <a:extLst>
              <a:ext uri="{FF2B5EF4-FFF2-40B4-BE49-F238E27FC236}">
                <a16:creationId xmlns:a16="http://schemas.microsoft.com/office/drawing/2014/main" id="{CAB59B8B-BA61-4586-A227-71AF8D45FA6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b="2232"/>
          <a:stretch/>
        </p:blipFill>
        <p:spPr>
          <a:xfrm>
            <a:off x="0" y="2352367"/>
            <a:ext cx="4614002" cy="338327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992CD0F-3660-468B-BFC6-B4AFD68AAE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6457" y="1041400"/>
            <a:ext cx="3200400" cy="2387600"/>
          </a:xfrm>
        </p:spPr>
        <p:txBody>
          <a:bodyPr>
            <a:normAutofit/>
          </a:bodyPr>
          <a:lstStyle/>
          <a:p>
            <a:pPr algn="l"/>
            <a:r>
              <a:rPr lang="en-GB" sz="8000" b="1" dirty="0">
                <a:solidFill>
                  <a:srgbClr val="FFFF00"/>
                </a:solidFill>
              </a:rPr>
              <a:t>Insects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A00F875-E2AC-4F18-9616-F1AE5A6D2D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05683" y="6032309"/>
            <a:ext cx="3200400" cy="384329"/>
          </a:xfrm>
        </p:spPr>
        <p:txBody>
          <a:bodyPr>
            <a:normAutofit/>
          </a:bodyPr>
          <a:lstStyle/>
          <a:p>
            <a:pPr algn="l"/>
            <a:r>
              <a:rPr lang="en-GB" sz="1800" dirty="0">
                <a:solidFill>
                  <a:srgbClr val="00B050"/>
                </a:solidFill>
              </a:rPr>
              <a:t>The guide to all things buggy!</a:t>
            </a:r>
          </a:p>
        </p:txBody>
      </p:sp>
      <p:pic>
        <p:nvPicPr>
          <p:cNvPr id="17" name="Picture 16" descr="A insect on the plant&#10;&#10;Description automatically generated">
            <a:extLst>
              <a:ext uri="{FF2B5EF4-FFF2-40B4-BE49-F238E27FC236}">
                <a16:creationId xmlns:a16="http://schemas.microsoft.com/office/drawing/2014/main" id="{2F454E28-CA1F-4C60-94ED-DCCB59383CD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rcRect l="1774" r="1028" b="2"/>
          <a:stretch/>
        </p:blipFill>
        <p:spPr>
          <a:xfrm>
            <a:off x="2930825" y="-15201"/>
            <a:ext cx="2829214" cy="2183054"/>
          </a:xfrm>
          <a:prstGeom prst="rect">
            <a:avLst/>
          </a:prstGeom>
        </p:spPr>
      </p:pic>
      <p:pic>
        <p:nvPicPr>
          <p:cNvPr id="14" name="Picture 13" descr="A close up of a flower&#10;&#10;Description automatically generated">
            <a:extLst>
              <a:ext uri="{FF2B5EF4-FFF2-40B4-BE49-F238E27FC236}">
                <a16:creationId xmlns:a16="http://schemas.microsoft.com/office/drawing/2014/main" id="{1E2E34D6-4D48-4589-AD54-65247EEE7F9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7"/>
              </a:ext>
            </a:extLst>
          </a:blip>
          <a:srcRect l="6088" r="4" b="4"/>
          <a:stretch/>
        </p:blipFill>
        <p:spPr>
          <a:xfrm>
            <a:off x="4813908" y="2389231"/>
            <a:ext cx="946131" cy="2241463"/>
          </a:xfrm>
          <a:prstGeom prst="rect">
            <a:avLst/>
          </a:prstGeom>
        </p:spPr>
      </p:pic>
      <p:pic>
        <p:nvPicPr>
          <p:cNvPr id="5" name="Picture 4" descr="A close up of a flower&#10;&#10;Description automatically generated">
            <a:extLst>
              <a:ext uri="{FF2B5EF4-FFF2-40B4-BE49-F238E27FC236}">
                <a16:creationId xmlns:a16="http://schemas.microsoft.com/office/drawing/2014/main" id="{AF1EB0C9-E2A8-4313-82E2-55FB59396075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8" r="3" b="14133"/>
          <a:stretch/>
        </p:blipFill>
        <p:spPr>
          <a:xfrm>
            <a:off x="7433" y="-6992"/>
            <a:ext cx="2829212" cy="2241464"/>
          </a:xfrm>
          <a:prstGeom prst="rect">
            <a:avLst/>
          </a:prstGeom>
        </p:spPr>
      </p:pic>
      <p:pic>
        <p:nvPicPr>
          <p:cNvPr id="7" name="Picture 6" descr="A insect on a flower&#10;&#10;Description automatically generated">
            <a:extLst>
              <a:ext uri="{FF2B5EF4-FFF2-40B4-BE49-F238E27FC236}">
                <a16:creationId xmlns:a16="http://schemas.microsoft.com/office/drawing/2014/main" id="{406885A3-AE56-4A52-9E4F-3A90B19AABEC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8969" r="-4" b="-4"/>
          <a:stretch/>
        </p:blipFill>
        <p:spPr>
          <a:xfrm>
            <a:off x="4775240" y="4921070"/>
            <a:ext cx="984799" cy="1936930"/>
          </a:xfrm>
          <a:prstGeom prst="rect">
            <a:avLst/>
          </a:prstGeom>
        </p:spPr>
      </p:pic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AA877371-F1C0-4E49-86FC-E25B720BE2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0622041"/>
              </p:ext>
            </p:extLst>
          </p:nvPr>
        </p:nvGraphicFramePr>
        <p:xfrm>
          <a:off x="5908105" y="-6992"/>
          <a:ext cx="6018148" cy="38564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04754">
                  <a:extLst>
                    <a:ext uri="{9D8B030D-6E8A-4147-A177-3AD203B41FA5}">
                      <a16:colId xmlns:a16="http://schemas.microsoft.com/office/drawing/2014/main" val="1116769512"/>
                    </a:ext>
                  </a:extLst>
                </a:gridCol>
                <a:gridCol w="1513394">
                  <a:extLst>
                    <a:ext uri="{9D8B030D-6E8A-4147-A177-3AD203B41FA5}">
                      <a16:colId xmlns:a16="http://schemas.microsoft.com/office/drawing/2014/main" val="4070066189"/>
                    </a:ext>
                  </a:extLst>
                </a:gridCol>
              </a:tblGrid>
              <a:tr h="366936">
                <a:tc>
                  <a:txBody>
                    <a:bodyPr/>
                    <a:lstStyle/>
                    <a:p>
                      <a:r>
                        <a:rPr lang="en-GB" dirty="0"/>
                        <a:t>Title</a:t>
                      </a:r>
                    </a:p>
                  </a:txBody>
                  <a:tcPr>
                    <a:solidFill>
                      <a:srgbClr val="88B56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Slide:</a:t>
                      </a:r>
                    </a:p>
                  </a:txBody>
                  <a:tcPr>
                    <a:solidFill>
                      <a:srgbClr val="88B5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631298"/>
                  </a:ext>
                </a:extLst>
              </a:tr>
              <a:tr h="429303"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Introduction (this slide)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4384112"/>
                  </a:ext>
                </a:extLst>
              </a:tr>
              <a:tr h="429303"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hlinkClick r:id="rId10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xmlns="" val="tx"/>
                              </a:ext>
                            </a:extLst>
                          </a:hlinkClick>
                        </a:rPr>
                        <a:t>What are insects?</a:t>
                      </a:r>
                      <a:endParaRPr lang="en-GB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BEFB8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>
                    <a:solidFill>
                      <a:srgbClr val="BEFB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3613303"/>
                  </a:ext>
                </a:extLst>
              </a:tr>
              <a:tr h="429303"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hlinkClick r:id="rId10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xmlns="" val="tx"/>
                              </a:ext>
                            </a:extLst>
                          </a:hlinkClick>
                        </a:rPr>
                        <a:t>Are bugs and insects the same thing?</a:t>
                      </a:r>
                      <a:endParaRPr lang="en-GB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2624051"/>
                  </a:ext>
                </a:extLst>
              </a:tr>
              <a:tr h="366936"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hlinkClick r:id="rId11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xmlns="" val="tx"/>
                              </a:ext>
                            </a:extLst>
                          </a:hlinkClick>
                        </a:rPr>
                        <a:t>Can you eat bugs?</a:t>
                      </a:r>
                      <a:endParaRPr lang="en-GB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ADFC8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>
                    <a:solidFill>
                      <a:srgbClr val="ADFC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2169458"/>
                  </a:ext>
                </a:extLst>
              </a:tr>
              <a:tr h="366936"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hlinkClick r:id="rId12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xmlns="" val="tx"/>
                              </a:ext>
                            </a:extLst>
                          </a:hlinkClick>
                        </a:rPr>
                        <a:t>Gross alert warning about: 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hlinkClick r:id="rId13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xmlns="" val="tx"/>
                              </a:ext>
                            </a:extLst>
                          </a:hlinkClick>
                        </a:rPr>
                        <a:t>What do bugs eat?</a:t>
                      </a:r>
                      <a:endParaRPr lang="en-GB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4926554"/>
                  </a:ext>
                </a:extLst>
              </a:tr>
              <a:tr h="366936"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hlinkClick r:id="rId13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xmlns="" val="tx"/>
                              </a:ext>
                            </a:extLst>
                          </a:hlinkClick>
                        </a:rPr>
                        <a:t>What do bugs eat?</a:t>
                      </a:r>
                      <a:endParaRPr lang="en-GB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ADFC8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>
                    <a:solidFill>
                      <a:srgbClr val="ADFC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4247269"/>
                  </a:ext>
                </a:extLst>
              </a:tr>
              <a:tr h="366936"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hlinkClick r:id="rId14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xmlns="" val="tx"/>
                              </a:ext>
                            </a:extLst>
                          </a:hlinkClick>
                        </a:rPr>
                        <a:t>Credits</a:t>
                      </a:r>
                      <a:endParaRPr lang="en-GB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3281679"/>
                  </a:ext>
                </a:extLst>
              </a:tr>
              <a:tr h="366936"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hlinkClick r:id="rId15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xmlns="" val="tx"/>
                              </a:ext>
                            </a:extLst>
                          </a:hlinkClick>
                        </a:rPr>
                        <a:t>Pictures that were in the background</a:t>
                      </a:r>
                      <a:endParaRPr lang="en-GB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ADFC8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>
                    <a:solidFill>
                      <a:srgbClr val="ADFC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720947"/>
                  </a:ext>
                </a:extLst>
              </a:tr>
              <a:tr h="366936"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hlinkClick r:id="rId16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xmlns="" val="tx"/>
                              </a:ext>
                            </a:extLst>
                          </a:hlinkClick>
                        </a:rPr>
                        <a:t>Summary</a:t>
                      </a:r>
                      <a:endParaRPr lang="en-GB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14885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08617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A close up of a tree&#10;&#10;Description automatically generated">
            <a:extLst>
              <a:ext uri="{FF2B5EF4-FFF2-40B4-BE49-F238E27FC236}">
                <a16:creationId xmlns:a16="http://schemas.microsoft.com/office/drawing/2014/main" id="{E209367C-8B07-4D42-AE78-E6AA034D75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-51421" y="0"/>
            <a:ext cx="4614002" cy="269684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992CD0F-3660-468B-BFC6-B4AFD68AAE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51421" y="309244"/>
            <a:ext cx="3200400" cy="2387600"/>
          </a:xfrm>
        </p:spPr>
        <p:txBody>
          <a:bodyPr>
            <a:normAutofit/>
          </a:bodyPr>
          <a:lstStyle/>
          <a:p>
            <a:pPr algn="l"/>
            <a:r>
              <a:rPr lang="en-GB" sz="4800" b="1" dirty="0">
                <a:solidFill>
                  <a:srgbClr val="FFFF00"/>
                </a:solidFill>
              </a:rPr>
              <a:t>What are insects?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A00F875-E2AC-4F18-9616-F1AE5A6D2D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5380" y="2746523"/>
            <a:ext cx="3200400" cy="1014498"/>
          </a:xfrm>
        </p:spPr>
        <p:txBody>
          <a:bodyPr>
            <a:normAutofit lnSpcReduction="10000"/>
          </a:bodyPr>
          <a:lstStyle/>
          <a:p>
            <a:pPr algn="l"/>
            <a:r>
              <a:rPr lang="en-GB" sz="1800" dirty="0"/>
              <a:t>Insects are small little creatures that can usually fly. They normally have 6 legs and are very colourful.</a:t>
            </a:r>
          </a:p>
        </p:txBody>
      </p:sp>
      <p:pic>
        <p:nvPicPr>
          <p:cNvPr id="17" name="Picture 16" descr="A insect on the plant&#10;&#10;Description automatically generated">
            <a:extLst>
              <a:ext uri="{FF2B5EF4-FFF2-40B4-BE49-F238E27FC236}">
                <a16:creationId xmlns:a16="http://schemas.microsoft.com/office/drawing/2014/main" id="{2F454E28-CA1F-4C60-94ED-DCCB59383CD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rcRect l="1774" r="1028" b="2"/>
          <a:stretch/>
        </p:blipFill>
        <p:spPr>
          <a:xfrm>
            <a:off x="4657343" y="-1"/>
            <a:ext cx="2829214" cy="2183054"/>
          </a:xfrm>
          <a:prstGeom prst="rect">
            <a:avLst/>
          </a:prstGeom>
        </p:spPr>
      </p:pic>
      <p:pic>
        <p:nvPicPr>
          <p:cNvPr id="14" name="Picture 13" descr="A close up of a flower&#10;&#10;Description automatically generated">
            <a:extLst>
              <a:ext uri="{FF2B5EF4-FFF2-40B4-BE49-F238E27FC236}">
                <a16:creationId xmlns:a16="http://schemas.microsoft.com/office/drawing/2014/main" id="{1E2E34D6-4D48-4589-AD54-65247EEE7F9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7"/>
              </a:ext>
            </a:extLst>
          </a:blip>
          <a:srcRect l="6088" r="4" b="4"/>
          <a:stretch/>
        </p:blipFill>
        <p:spPr>
          <a:xfrm>
            <a:off x="4657343" y="2274491"/>
            <a:ext cx="2825496" cy="2241463"/>
          </a:xfrm>
          <a:prstGeom prst="rect">
            <a:avLst/>
          </a:prstGeom>
        </p:spPr>
      </p:pic>
      <p:pic>
        <p:nvPicPr>
          <p:cNvPr id="11" name="Picture 10" descr="A insect on the grass&#10;&#10;Description automatically generated">
            <a:extLst>
              <a:ext uri="{FF2B5EF4-FFF2-40B4-BE49-F238E27FC236}">
                <a16:creationId xmlns:a16="http://schemas.microsoft.com/office/drawing/2014/main" id="{CAB59B8B-BA61-4586-A227-71AF8D45FA66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9"/>
              </a:ext>
            </a:extLst>
          </a:blip>
          <a:srcRect b="2232"/>
          <a:stretch/>
        </p:blipFill>
        <p:spPr>
          <a:xfrm>
            <a:off x="7570565" y="10"/>
            <a:ext cx="4614002" cy="3383270"/>
          </a:xfrm>
          <a:prstGeom prst="rect">
            <a:avLst/>
          </a:prstGeom>
        </p:spPr>
      </p:pic>
      <p:pic>
        <p:nvPicPr>
          <p:cNvPr id="5" name="Picture 4" descr="A close up of a flower&#10;&#10;Description automatically generated">
            <a:extLst>
              <a:ext uri="{FF2B5EF4-FFF2-40B4-BE49-F238E27FC236}">
                <a16:creationId xmlns:a16="http://schemas.microsoft.com/office/drawing/2014/main" id="{AF1EB0C9-E2A8-4313-82E2-55FB59396075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8" r="3" b="14133"/>
          <a:stretch/>
        </p:blipFill>
        <p:spPr>
          <a:xfrm>
            <a:off x="4653627" y="4616536"/>
            <a:ext cx="2829212" cy="2241464"/>
          </a:xfrm>
          <a:prstGeom prst="rect">
            <a:avLst/>
          </a:prstGeom>
        </p:spPr>
      </p:pic>
      <p:pic>
        <p:nvPicPr>
          <p:cNvPr id="7" name="Picture 6" descr="A insect on a flower&#10;&#10;Description automatically generated">
            <a:extLst>
              <a:ext uri="{FF2B5EF4-FFF2-40B4-BE49-F238E27FC236}">
                <a16:creationId xmlns:a16="http://schemas.microsoft.com/office/drawing/2014/main" id="{406885A3-AE56-4A52-9E4F-3A90B19AABEC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12"/>
              </a:ext>
            </a:extLst>
          </a:blip>
          <a:srcRect l="8969" r="-4" b="-4"/>
          <a:stretch/>
        </p:blipFill>
        <p:spPr>
          <a:xfrm>
            <a:off x="7570565" y="3474720"/>
            <a:ext cx="4614002" cy="338328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38024E7-33F8-49B8-8BFA-383C8A7DE132}"/>
              </a:ext>
            </a:extLst>
          </p:cNvPr>
          <p:cNvSpPr txBox="1"/>
          <p:nvPr/>
        </p:nvSpPr>
        <p:spPr>
          <a:xfrm>
            <a:off x="655380" y="3761021"/>
            <a:ext cx="2829212" cy="1569660"/>
          </a:xfrm>
          <a:prstGeom prst="rect">
            <a:avLst/>
          </a:prstGeom>
          <a:solidFill>
            <a:srgbClr val="88B56B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FF00"/>
                </a:solidFill>
              </a:rPr>
              <a:t>Are bugs and insects the same thing?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67160A5-BABD-4265-8773-8EC38063D060}"/>
              </a:ext>
            </a:extLst>
          </p:cNvPr>
          <p:cNvSpPr txBox="1"/>
          <p:nvPr/>
        </p:nvSpPr>
        <p:spPr>
          <a:xfrm>
            <a:off x="655381" y="5430039"/>
            <a:ext cx="32003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 case you were wondering about this fact the answer is </a:t>
            </a:r>
            <a:r>
              <a:rPr lang="en-GB" sz="2800" dirty="0"/>
              <a:t>KIND OF!</a:t>
            </a:r>
            <a:endParaRPr lang="en-GB" dirty="0"/>
          </a:p>
        </p:txBody>
      </p:sp>
      <p:sp>
        <p:nvSpPr>
          <p:cNvPr id="13" name="TextBox 12">
            <a:hlinkClick r:id="rId13" action="ppaction://hlinksldjump"/>
            <a:extLst>
              <a:ext uri="{FF2B5EF4-FFF2-40B4-BE49-F238E27FC236}">
                <a16:creationId xmlns:a16="http://schemas.microsoft.com/office/drawing/2014/main" id="{0B929D3B-4D0C-49C1-86F8-D88E2661AE1B}"/>
              </a:ext>
            </a:extLst>
          </p:cNvPr>
          <p:cNvSpPr txBox="1"/>
          <p:nvPr/>
        </p:nvSpPr>
        <p:spPr>
          <a:xfrm>
            <a:off x="11343861" y="39756"/>
            <a:ext cx="675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19171268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A close up of a tree&#10;&#10;Description automatically generated">
            <a:extLst>
              <a:ext uri="{FF2B5EF4-FFF2-40B4-BE49-F238E27FC236}">
                <a16:creationId xmlns:a16="http://schemas.microsoft.com/office/drawing/2014/main" id="{E209367C-8B07-4D42-AE78-E6AA034D75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-44385" y="0"/>
            <a:ext cx="4614002" cy="2696844"/>
          </a:xfrm>
          <a:prstGeom prst="rect">
            <a:avLst/>
          </a:prstGeom>
        </p:spPr>
      </p:pic>
      <p:pic>
        <p:nvPicPr>
          <p:cNvPr id="17" name="Picture 16" descr="A insect on the plant&#10;&#10;Description automatically generated">
            <a:extLst>
              <a:ext uri="{FF2B5EF4-FFF2-40B4-BE49-F238E27FC236}">
                <a16:creationId xmlns:a16="http://schemas.microsoft.com/office/drawing/2014/main" id="{2F454E28-CA1F-4C60-94ED-DCCB59383CD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rcRect l="1774" r="1028" b="2"/>
          <a:stretch/>
        </p:blipFill>
        <p:spPr>
          <a:xfrm>
            <a:off x="4657343" y="-1"/>
            <a:ext cx="2829214" cy="2183054"/>
          </a:xfrm>
          <a:prstGeom prst="rect">
            <a:avLst/>
          </a:prstGeom>
        </p:spPr>
      </p:pic>
      <p:pic>
        <p:nvPicPr>
          <p:cNvPr id="14" name="Picture 13" descr="A close up of a flower&#10;&#10;Description automatically generated">
            <a:extLst>
              <a:ext uri="{FF2B5EF4-FFF2-40B4-BE49-F238E27FC236}">
                <a16:creationId xmlns:a16="http://schemas.microsoft.com/office/drawing/2014/main" id="{1E2E34D6-4D48-4589-AD54-65247EEE7F9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7"/>
              </a:ext>
            </a:extLst>
          </a:blip>
          <a:srcRect l="6088" r="4" b="4"/>
          <a:stretch/>
        </p:blipFill>
        <p:spPr>
          <a:xfrm>
            <a:off x="4657343" y="2274491"/>
            <a:ext cx="2825496" cy="2241463"/>
          </a:xfrm>
          <a:prstGeom prst="rect">
            <a:avLst/>
          </a:prstGeom>
        </p:spPr>
      </p:pic>
      <p:pic>
        <p:nvPicPr>
          <p:cNvPr id="11" name="Picture 10" descr="A insect on the grass&#10;&#10;Description automatically generated">
            <a:extLst>
              <a:ext uri="{FF2B5EF4-FFF2-40B4-BE49-F238E27FC236}">
                <a16:creationId xmlns:a16="http://schemas.microsoft.com/office/drawing/2014/main" id="{CAB59B8B-BA61-4586-A227-71AF8D45FA66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9"/>
              </a:ext>
            </a:extLst>
          </a:blip>
          <a:srcRect b="2232"/>
          <a:stretch/>
        </p:blipFill>
        <p:spPr>
          <a:xfrm>
            <a:off x="7570565" y="10"/>
            <a:ext cx="4614002" cy="3383270"/>
          </a:xfrm>
          <a:prstGeom prst="rect">
            <a:avLst/>
          </a:prstGeom>
        </p:spPr>
      </p:pic>
      <p:pic>
        <p:nvPicPr>
          <p:cNvPr id="5" name="Picture 4" descr="A close up of a flower&#10;&#10;Description automatically generated">
            <a:extLst>
              <a:ext uri="{FF2B5EF4-FFF2-40B4-BE49-F238E27FC236}">
                <a16:creationId xmlns:a16="http://schemas.microsoft.com/office/drawing/2014/main" id="{AF1EB0C9-E2A8-4313-82E2-55FB59396075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8" r="3" b="14133"/>
          <a:stretch/>
        </p:blipFill>
        <p:spPr>
          <a:xfrm>
            <a:off x="4653627" y="4616536"/>
            <a:ext cx="2829212" cy="2241464"/>
          </a:xfrm>
          <a:prstGeom prst="rect">
            <a:avLst/>
          </a:prstGeom>
        </p:spPr>
      </p:pic>
      <p:pic>
        <p:nvPicPr>
          <p:cNvPr id="7" name="Picture 6" descr="A insect on a flower&#10;&#10;Description automatically generated">
            <a:extLst>
              <a:ext uri="{FF2B5EF4-FFF2-40B4-BE49-F238E27FC236}">
                <a16:creationId xmlns:a16="http://schemas.microsoft.com/office/drawing/2014/main" id="{406885A3-AE56-4A52-9E4F-3A90B19AABEC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12"/>
              </a:ext>
            </a:extLst>
          </a:blip>
          <a:srcRect l="8969" r="-4" b="-4"/>
          <a:stretch/>
        </p:blipFill>
        <p:spPr>
          <a:xfrm>
            <a:off x="7570565" y="3474720"/>
            <a:ext cx="4614002" cy="338328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F5C4B82-17BF-4F22-9C09-16EBB0BBD98A}"/>
              </a:ext>
            </a:extLst>
          </p:cNvPr>
          <p:cNvSpPr txBox="1"/>
          <p:nvPr/>
        </p:nvSpPr>
        <p:spPr>
          <a:xfrm>
            <a:off x="7433" y="1419124"/>
            <a:ext cx="28254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FF00"/>
                </a:solidFill>
              </a:rPr>
              <a:t>Can you eat bugs?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C41D36A-B82F-4B65-B5E7-772AD196245B}"/>
              </a:ext>
            </a:extLst>
          </p:cNvPr>
          <p:cNvSpPr txBox="1"/>
          <p:nvPr/>
        </p:nvSpPr>
        <p:spPr>
          <a:xfrm>
            <a:off x="-44385" y="2788282"/>
            <a:ext cx="48031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Yes you can! True but gross. The good side of that is if you accidentally swallow one it won’t kill you.* Except you are supposed to cook them, so yes, it will probably damage you a bit if you swallow one without cooking it.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C056343-BA5B-4B32-99D7-C405B7BAA7C9}"/>
              </a:ext>
            </a:extLst>
          </p:cNvPr>
          <p:cNvSpPr txBox="1"/>
          <p:nvPr/>
        </p:nvSpPr>
        <p:spPr>
          <a:xfrm>
            <a:off x="316860" y="6211669"/>
            <a:ext cx="4333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*</a:t>
            </a:r>
            <a:r>
              <a:rPr lang="en-GB" sz="1100" dirty="0"/>
              <a:t>Unless it gets stuck in your throat and stops you from breathing.</a:t>
            </a:r>
          </a:p>
        </p:txBody>
      </p:sp>
      <p:sp>
        <p:nvSpPr>
          <p:cNvPr id="12" name="TextBox 11">
            <a:hlinkClick r:id="rId13" action="ppaction://hlinksldjump"/>
            <a:extLst>
              <a:ext uri="{FF2B5EF4-FFF2-40B4-BE49-F238E27FC236}">
                <a16:creationId xmlns:a16="http://schemas.microsoft.com/office/drawing/2014/main" id="{D1EBF469-8AD7-44DF-BFF9-35CC4E8A311B}"/>
              </a:ext>
            </a:extLst>
          </p:cNvPr>
          <p:cNvSpPr txBox="1"/>
          <p:nvPr/>
        </p:nvSpPr>
        <p:spPr>
          <a:xfrm>
            <a:off x="11343861" y="39756"/>
            <a:ext cx="675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9061042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drawing of a face&#10;&#10;Description automatically generated">
            <a:extLst>
              <a:ext uri="{FF2B5EF4-FFF2-40B4-BE49-F238E27FC236}">
                <a16:creationId xmlns:a16="http://schemas.microsoft.com/office/drawing/2014/main" id="{AF51A64F-64F9-47B3-9C7A-BB9D4BAD85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392"/>
                    </a14:imgEffect>
                    <a14:imgEffect>
                      <a14:saturation sat="2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760" y="10977"/>
            <a:ext cx="12557760" cy="6847023"/>
          </a:xfrm>
          <a:prstGeom prst="rect">
            <a:avLst/>
          </a:prstGeom>
          <a:solidFill>
            <a:schemeClr val="bg1">
              <a:alpha val="0"/>
            </a:schemeClr>
          </a:solidFill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7ED3433-CE38-48EB-99A5-0F608465CC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691" y="3183834"/>
            <a:ext cx="12269857" cy="490332"/>
          </a:xfrm>
        </p:spPr>
        <p:txBody>
          <a:bodyPr>
            <a:noAutofit/>
          </a:bodyPr>
          <a:lstStyle/>
          <a:p>
            <a:pPr algn="ctr"/>
            <a:r>
              <a:rPr lang="en-GB" sz="8000" b="1" dirty="0">
                <a:solidFill>
                  <a:srgbClr val="C00000"/>
                </a:solidFill>
                <a:latin typeface="Arial Black" panose="020B0A04020102020204" pitchFamily="34" charset="0"/>
              </a:rPr>
              <a:t>⚠GROSS ALERT WARNING GROSS ALERT ABOUT FOOD WARNING THIS MAY PUT  YOU OF ANY FOOD⚠</a:t>
            </a:r>
          </a:p>
        </p:txBody>
      </p:sp>
      <p:sp>
        <p:nvSpPr>
          <p:cNvPr id="6" name="TextBox 5">
            <a:hlinkClick r:id="rId4" action="ppaction://hlinksldjump"/>
            <a:extLst>
              <a:ext uri="{FF2B5EF4-FFF2-40B4-BE49-F238E27FC236}">
                <a16:creationId xmlns:a16="http://schemas.microsoft.com/office/drawing/2014/main" id="{0DC04A79-00E1-4E95-8CF5-D75EAA1B2065}"/>
              </a:ext>
            </a:extLst>
          </p:cNvPr>
          <p:cNvSpPr txBox="1"/>
          <p:nvPr/>
        </p:nvSpPr>
        <p:spPr>
          <a:xfrm>
            <a:off x="11343861" y="39756"/>
            <a:ext cx="675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24911230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A close up of a tree&#10;&#10;Description automatically generated">
            <a:extLst>
              <a:ext uri="{FF2B5EF4-FFF2-40B4-BE49-F238E27FC236}">
                <a16:creationId xmlns:a16="http://schemas.microsoft.com/office/drawing/2014/main" id="{E209367C-8B07-4D42-AE78-E6AA034D75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-44385" y="0"/>
            <a:ext cx="4614002" cy="2696844"/>
          </a:xfrm>
          <a:prstGeom prst="rect">
            <a:avLst/>
          </a:prstGeom>
        </p:spPr>
      </p:pic>
      <p:pic>
        <p:nvPicPr>
          <p:cNvPr id="17" name="Picture 16" descr="A insect on the plant&#10;&#10;Description automatically generated">
            <a:extLst>
              <a:ext uri="{FF2B5EF4-FFF2-40B4-BE49-F238E27FC236}">
                <a16:creationId xmlns:a16="http://schemas.microsoft.com/office/drawing/2014/main" id="{2F454E28-CA1F-4C60-94ED-DCCB59383CD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1774" r="1028" b="2"/>
          <a:stretch/>
        </p:blipFill>
        <p:spPr>
          <a:xfrm>
            <a:off x="4657343" y="-1"/>
            <a:ext cx="2829214" cy="2183054"/>
          </a:xfrm>
          <a:prstGeom prst="rect">
            <a:avLst/>
          </a:prstGeom>
        </p:spPr>
      </p:pic>
      <p:pic>
        <p:nvPicPr>
          <p:cNvPr id="14" name="Picture 13" descr="A close up of a flower&#10;&#10;Description automatically generated">
            <a:extLst>
              <a:ext uri="{FF2B5EF4-FFF2-40B4-BE49-F238E27FC236}">
                <a16:creationId xmlns:a16="http://schemas.microsoft.com/office/drawing/2014/main" id="{1E2E34D6-4D48-4589-AD54-65247EEE7F9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6088" r="4" b="4"/>
          <a:stretch/>
        </p:blipFill>
        <p:spPr>
          <a:xfrm>
            <a:off x="4657343" y="2274491"/>
            <a:ext cx="2825496" cy="2241463"/>
          </a:xfrm>
          <a:prstGeom prst="rect">
            <a:avLst/>
          </a:prstGeom>
        </p:spPr>
      </p:pic>
      <p:pic>
        <p:nvPicPr>
          <p:cNvPr id="11" name="Picture 10" descr="A insect on the grass&#10;&#10;Description automatically generated">
            <a:extLst>
              <a:ext uri="{FF2B5EF4-FFF2-40B4-BE49-F238E27FC236}">
                <a16:creationId xmlns:a16="http://schemas.microsoft.com/office/drawing/2014/main" id="{CAB59B8B-BA61-4586-A227-71AF8D45FA6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b="2232"/>
          <a:stretch/>
        </p:blipFill>
        <p:spPr>
          <a:xfrm>
            <a:off x="7570565" y="10"/>
            <a:ext cx="4614002" cy="3383270"/>
          </a:xfrm>
          <a:prstGeom prst="rect">
            <a:avLst/>
          </a:prstGeom>
        </p:spPr>
      </p:pic>
      <p:pic>
        <p:nvPicPr>
          <p:cNvPr id="5" name="Picture 4" descr="A close up of a flower&#10;&#10;Description automatically generated">
            <a:extLst>
              <a:ext uri="{FF2B5EF4-FFF2-40B4-BE49-F238E27FC236}">
                <a16:creationId xmlns:a16="http://schemas.microsoft.com/office/drawing/2014/main" id="{AF1EB0C9-E2A8-4313-82E2-55FB59396075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8" r="3" b="14133"/>
          <a:stretch/>
        </p:blipFill>
        <p:spPr>
          <a:xfrm>
            <a:off x="4653627" y="4616536"/>
            <a:ext cx="2829212" cy="2241464"/>
          </a:xfrm>
          <a:prstGeom prst="rect">
            <a:avLst/>
          </a:prstGeom>
        </p:spPr>
      </p:pic>
      <p:pic>
        <p:nvPicPr>
          <p:cNvPr id="7" name="Picture 6" descr="A insect on a flower&#10;&#10;Description automatically generated">
            <a:extLst>
              <a:ext uri="{FF2B5EF4-FFF2-40B4-BE49-F238E27FC236}">
                <a16:creationId xmlns:a16="http://schemas.microsoft.com/office/drawing/2014/main" id="{406885A3-AE56-4A52-9E4F-3A90B19AABEC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8969" r="-4" b="-4"/>
          <a:stretch/>
        </p:blipFill>
        <p:spPr>
          <a:xfrm>
            <a:off x="7570565" y="3474720"/>
            <a:ext cx="4614002" cy="338328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4D206F0-C300-433E-A467-35D4E9D9917E}"/>
              </a:ext>
            </a:extLst>
          </p:cNvPr>
          <p:cNvSpPr txBox="1"/>
          <p:nvPr/>
        </p:nvSpPr>
        <p:spPr>
          <a:xfrm>
            <a:off x="8125" y="1395149"/>
            <a:ext cx="35515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FF00"/>
                </a:solidFill>
              </a:rPr>
              <a:t>What do bugs eat?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AE8F37-0422-4CEE-93A2-BF304136DFB0}"/>
              </a:ext>
            </a:extLst>
          </p:cNvPr>
          <p:cNvSpPr txBox="1"/>
          <p:nvPr/>
        </p:nvSpPr>
        <p:spPr>
          <a:xfrm>
            <a:off x="83137" y="2676992"/>
            <a:ext cx="461400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Some bugs eat meat, some are vegetarian, some have both and some eat poo!</a:t>
            </a:r>
          </a:p>
          <a:p>
            <a:r>
              <a:rPr lang="en-GB" dirty="0"/>
              <a:t>Here is a list of what a vegetarian bug might have too eat:</a:t>
            </a:r>
          </a:p>
          <a:p>
            <a:r>
              <a:rPr lang="en-GB" dirty="0"/>
              <a:t>Leaves, roots, seeds, nectar, or wood.</a:t>
            </a:r>
          </a:p>
          <a:p>
            <a:endParaRPr lang="en-GB" dirty="0"/>
          </a:p>
          <a:p>
            <a:r>
              <a:rPr lang="en-GB" dirty="0"/>
              <a:t>Why they might choose plants?</a:t>
            </a:r>
          </a:p>
          <a:p>
            <a:endParaRPr lang="en-GB" dirty="0"/>
          </a:p>
          <a:p>
            <a:r>
              <a:rPr lang="en-GB" dirty="0"/>
              <a:t>If you eat plants in the animal kingdom you don’t have a massively stressful life, yes you may still be the prey of another animal (s) but nothing can change that really. Eating plants makes your life a bit easier though because plants cannot run away, </a:t>
            </a:r>
            <a:r>
              <a:rPr lang="en-GB" dirty="0" err="1"/>
              <a:t>whereash</a:t>
            </a:r>
            <a:r>
              <a:rPr lang="en-GB" dirty="0"/>
              <a:t> animals can (unless they’re dead).</a:t>
            </a:r>
          </a:p>
        </p:txBody>
      </p:sp>
      <p:sp>
        <p:nvSpPr>
          <p:cNvPr id="10" name="TextBox 9">
            <a:hlinkClick r:id="rId9" action="ppaction://hlinksldjump"/>
            <a:extLst>
              <a:ext uri="{FF2B5EF4-FFF2-40B4-BE49-F238E27FC236}">
                <a16:creationId xmlns:a16="http://schemas.microsoft.com/office/drawing/2014/main" id="{9FBD206D-4221-418A-8C5F-A888CA95386F}"/>
              </a:ext>
            </a:extLst>
          </p:cNvPr>
          <p:cNvSpPr txBox="1"/>
          <p:nvPr/>
        </p:nvSpPr>
        <p:spPr>
          <a:xfrm>
            <a:off x="11343861" y="39756"/>
            <a:ext cx="675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21287431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E8A8EAB8-D2FF-444D-B34B-7D32F106AD0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373D63-4490-47FA-AB63-F9C908957F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141" y="1450655"/>
            <a:ext cx="4331582" cy="395669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80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Credits. . .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067633D1-6EE6-4118-B9F0-B363477BEE7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014141" y="1450655"/>
            <a:ext cx="393203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4AD7FFC6-42A9-49CB-B5E9-B3F6B038331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014141" y="5408571"/>
            <a:ext cx="393203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3127610B-63A0-43AC-84DA-ED6A1AAEF321}"/>
              </a:ext>
            </a:extLst>
          </p:cNvPr>
          <p:cNvSpPr txBox="1"/>
          <p:nvPr/>
        </p:nvSpPr>
        <p:spPr>
          <a:xfrm>
            <a:off x="6096000" y="1108061"/>
            <a:ext cx="5008901" cy="45719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b="1" u="sng" dirty="0">
                <a:solidFill>
                  <a:srgbClr val="ADFC85"/>
                </a:solidFill>
              </a:rPr>
              <a:t>Pictures: </a:t>
            </a:r>
            <a:r>
              <a:rPr lang="en-US" sz="2000" dirty="0">
                <a:solidFill>
                  <a:srgbClr val="ADFC85"/>
                </a:solidFill>
              </a:rPr>
              <a:t>Pinterest for the pink flower painting and the other pictures power point says are unknown.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EB21FDD-1937-489F-B6BC-AA875F77F47E}"/>
              </a:ext>
            </a:extLst>
          </p:cNvPr>
          <p:cNvSpPr txBox="1"/>
          <p:nvPr/>
        </p:nvSpPr>
        <p:spPr>
          <a:xfrm>
            <a:off x="6202017" y="477078"/>
            <a:ext cx="27829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solidFill>
                  <a:srgbClr val="BEFB89"/>
                </a:solidFill>
              </a:rPr>
              <a:t>Facts:</a:t>
            </a:r>
            <a:r>
              <a:rPr lang="en-GB" dirty="0">
                <a:solidFill>
                  <a:srgbClr val="BEFB89"/>
                </a:solidFill>
              </a:rPr>
              <a:t> BBC for some facts though most I already knew.</a:t>
            </a:r>
          </a:p>
        </p:txBody>
      </p:sp>
      <p:sp>
        <p:nvSpPr>
          <p:cNvPr id="22" name="TextBox 21">
            <a:hlinkClick r:id="rId2" action="ppaction://hlinksldjump"/>
            <a:extLst>
              <a:ext uri="{FF2B5EF4-FFF2-40B4-BE49-F238E27FC236}">
                <a16:creationId xmlns:a16="http://schemas.microsoft.com/office/drawing/2014/main" id="{EDD26AAA-C228-41C7-B148-E6B5CF9C814C}"/>
              </a:ext>
            </a:extLst>
          </p:cNvPr>
          <p:cNvSpPr txBox="1"/>
          <p:nvPr/>
        </p:nvSpPr>
        <p:spPr>
          <a:xfrm>
            <a:off x="11343861" y="39756"/>
            <a:ext cx="675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solidFill>
                  <a:schemeClr val="bg1"/>
                </a:soli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19480037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A close up of a tree&#10;&#10;Description automatically generated">
            <a:extLst>
              <a:ext uri="{FF2B5EF4-FFF2-40B4-BE49-F238E27FC236}">
                <a16:creationId xmlns:a16="http://schemas.microsoft.com/office/drawing/2014/main" id="{E209367C-8B07-4D42-AE78-E6AA034D75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-522" y="0"/>
            <a:ext cx="4614002" cy="2696844"/>
          </a:xfrm>
          <a:prstGeom prst="rect">
            <a:avLst/>
          </a:prstGeom>
        </p:spPr>
      </p:pic>
      <p:pic>
        <p:nvPicPr>
          <p:cNvPr id="17" name="Picture 16" descr="A insect on the plant&#10;&#10;Description automatically generated">
            <a:extLst>
              <a:ext uri="{FF2B5EF4-FFF2-40B4-BE49-F238E27FC236}">
                <a16:creationId xmlns:a16="http://schemas.microsoft.com/office/drawing/2014/main" id="{2F454E28-CA1F-4C60-94ED-DCCB59383CD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rcRect l="1774" r="1028" b="2"/>
          <a:stretch/>
        </p:blipFill>
        <p:spPr>
          <a:xfrm>
            <a:off x="4657343" y="-2"/>
            <a:ext cx="2829214" cy="2696843"/>
          </a:xfrm>
          <a:prstGeom prst="rect">
            <a:avLst/>
          </a:prstGeom>
        </p:spPr>
      </p:pic>
      <p:pic>
        <p:nvPicPr>
          <p:cNvPr id="14" name="Picture 13" descr="A close up of a flower&#10;&#10;Description automatically generated">
            <a:extLst>
              <a:ext uri="{FF2B5EF4-FFF2-40B4-BE49-F238E27FC236}">
                <a16:creationId xmlns:a16="http://schemas.microsoft.com/office/drawing/2014/main" id="{1E2E34D6-4D48-4589-AD54-65247EEE7F9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7"/>
              </a:ext>
            </a:extLst>
          </a:blip>
          <a:srcRect l="6088" r="4" b="4"/>
          <a:stretch/>
        </p:blipFill>
        <p:spPr>
          <a:xfrm>
            <a:off x="9051235" y="4161146"/>
            <a:ext cx="3000810" cy="2696844"/>
          </a:xfrm>
          <a:prstGeom prst="rect">
            <a:avLst/>
          </a:prstGeom>
        </p:spPr>
      </p:pic>
      <p:pic>
        <p:nvPicPr>
          <p:cNvPr id="11" name="Picture 10" descr="A insect on the grass&#10;&#10;Description automatically generated">
            <a:extLst>
              <a:ext uri="{FF2B5EF4-FFF2-40B4-BE49-F238E27FC236}">
                <a16:creationId xmlns:a16="http://schemas.microsoft.com/office/drawing/2014/main" id="{CAB59B8B-BA61-4586-A227-71AF8D45FA66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9"/>
              </a:ext>
            </a:extLst>
          </a:blip>
          <a:srcRect b="2232"/>
          <a:stretch/>
        </p:blipFill>
        <p:spPr>
          <a:xfrm>
            <a:off x="7570565" y="10"/>
            <a:ext cx="4614002" cy="3383270"/>
          </a:xfrm>
          <a:prstGeom prst="rect">
            <a:avLst/>
          </a:prstGeom>
        </p:spPr>
      </p:pic>
      <p:pic>
        <p:nvPicPr>
          <p:cNvPr id="5" name="Picture 4" descr="A close up of a flower&#10;&#10;Description automatically generated">
            <a:extLst>
              <a:ext uri="{FF2B5EF4-FFF2-40B4-BE49-F238E27FC236}">
                <a16:creationId xmlns:a16="http://schemas.microsoft.com/office/drawing/2014/main" id="{AF1EB0C9-E2A8-4313-82E2-55FB59396075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8" r="3" b="14133"/>
          <a:stretch/>
        </p:blipFill>
        <p:spPr>
          <a:xfrm>
            <a:off x="0" y="2906174"/>
            <a:ext cx="4890052" cy="3951825"/>
          </a:xfrm>
          <a:prstGeom prst="rect">
            <a:avLst/>
          </a:prstGeom>
        </p:spPr>
      </p:pic>
      <p:pic>
        <p:nvPicPr>
          <p:cNvPr id="7" name="Picture 6" descr="A insect on a flower&#10;&#10;Description automatically generated">
            <a:extLst>
              <a:ext uri="{FF2B5EF4-FFF2-40B4-BE49-F238E27FC236}">
                <a16:creationId xmlns:a16="http://schemas.microsoft.com/office/drawing/2014/main" id="{406885A3-AE56-4A52-9E4F-3A90B19AABEC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12"/>
              </a:ext>
            </a:extLst>
          </a:blip>
          <a:srcRect l="8969" r="-4" b="-4"/>
          <a:stretch/>
        </p:blipFill>
        <p:spPr>
          <a:xfrm>
            <a:off x="5012955" y="3508415"/>
            <a:ext cx="3587706" cy="2747342"/>
          </a:xfrm>
          <a:prstGeom prst="rect">
            <a:avLst/>
          </a:prstGeom>
        </p:spPr>
      </p:pic>
      <p:sp>
        <p:nvSpPr>
          <p:cNvPr id="12" name="TextBox 11">
            <a:hlinkClick r:id="rId13" action="ppaction://hlinksldjump"/>
            <a:extLst>
              <a:ext uri="{FF2B5EF4-FFF2-40B4-BE49-F238E27FC236}">
                <a16:creationId xmlns:a16="http://schemas.microsoft.com/office/drawing/2014/main" id="{2BEC6C33-BF34-47C0-97B2-3C3B50D5E48D}"/>
              </a:ext>
            </a:extLst>
          </p:cNvPr>
          <p:cNvSpPr txBox="1"/>
          <p:nvPr/>
        </p:nvSpPr>
        <p:spPr>
          <a:xfrm>
            <a:off x="11343861" y="39756"/>
            <a:ext cx="675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42526854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7B65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24156-DB12-4D00-ABD9-18FFE25E9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4050" y="742122"/>
            <a:ext cx="1823899" cy="559904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</a:rPr>
              <a:t>Summary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7DE99A-C74C-4A31-ADB9-9A3A98924E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607228" y="2097157"/>
            <a:ext cx="3932237" cy="977348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So to summarise, insects eat poo, meat, vegetables and meat and vegetables. Insects are the same as bugs (kind of) and you can do something gross – eat bugs.</a:t>
            </a:r>
          </a:p>
        </p:txBody>
      </p:sp>
      <p:sp>
        <p:nvSpPr>
          <p:cNvPr id="5" name="TextBox 4">
            <a:hlinkClick r:id="rId2" action="ppaction://hlinksldjump"/>
            <a:extLst>
              <a:ext uri="{FF2B5EF4-FFF2-40B4-BE49-F238E27FC236}">
                <a16:creationId xmlns:a16="http://schemas.microsoft.com/office/drawing/2014/main" id="{59FC6FA8-2C15-4756-B71A-B987D6FEF257}"/>
              </a:ext>
            </a:extLst>
          </p:cNvPr>
          <p:cNvSpPr txBox="1"/>
          <p:nvPr/>
        </p:nvSpPr>
        <p:spPr>
          <a:xfrm>
            <a:off x="11343861" y="39756"/>
            <a:ext cx="675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121423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71 0.00995 L 0.10143 0.00995 C 0.19948 0.00995 0.32057 0.11921 0.32057 0.2081 L 0.32057 0.40625 " pathEditMode="relative" rAng="0" ptsTypes="AAAA">
                                      <p:cBhvr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14" y="19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A46202726A64C469B7E454FC6B0999C" ma:contentTypeVersion="13" ma:contentTypeDescription="Create a new document." ma:contentTypeScope="" ma:versionID="7e83424c5b98d1b9dc2c2b63f8e0aa4a">
  <xsd:schema xmlns:xsd="http://www.w3.org/2001/XMLSchema" xmlns:xs="http://www.w3.org/2001/XMLSchema" xmlns:p="http://schemas.microsoft.com/office/2006/metadata/properties" xmlns:ns3="89f27e6e-7712-4c43-9b7e-808e20efb8aa" xmlns:ns4="01d191e3-eb4b-49ae-9de0-320a09cec969" targetNamespace="http://schemas.microsoft.com/office/2006/metadata/properties" ma:root="true" ma:fieldsID="a6a18af09db278c34573b45209662769" ns3:_="" ns4:_="">
    <xsd:import namespace="89f27e6e-7712-4c43-9b7e-808e20efb8aa"/>
    <xsd:import namespace="01d191e3-eb4b-49ae-9de0-320a09cec96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OCR" minOccurs="0"/>
                <xsd:element ref="ns3:MediaServiceDateTaken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f27e6e-7712-4c43-9b7e-808e20efb8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d191e3-eb4b-49ae-9de0-320a09cec969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CD84DCD-AD96-4C1C-91DD-FF682DF44F1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9f27e6e-7712-4c43-9b7e-808e20efb8aa"/>
    <ds:schemaRef ds:uri="01d191e3-eb4b-49ae-9de0-320a09cec9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E856B67-F8D1-47F0-B3A3-7BD1FBB8C799}">
  <ds:schemaRefs>
    <ds:schemaRef ds:uri="http://schemas.microsoft.com/office/2006/documentManagement/types"/>
    <ds:schemaRef ds:uri="01d191e3-eb4b-49ae-9de0-320a09cec969"/>
    <ds:schemaRef ds:uri="http://purl.org/dc/terms/"/>
    <ds:schemaRef ds:uri="http://www.w3.org/XML/1998/namespace"/>
    <ds:schemaRef ds:uri="http://purl.org/dc/elements/1.1/"/>
    <ds:schemaRef ds:uri="http://purl.org/dc/dcmitype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89f27e6e-7712-4c43-9b7e-808e20efb8aa"/>
  </ds:schemaRefs>
</ds:datastoreItem>
</file>

<file path=customXml/itemProps3.xml><?xml version="1.0" encoding="utf-8"?>
<ds:datastoreItem xmlns:ds="http://schemas.openxmlformats.org/officeDocument/2006/customXml" ds:itemID="{EE42E4C0-4343-4D8C-BAB8-FCE24429EEB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387</Words>
  <Application>Microsoft Office PowerPoint</Application>
  <PresentationFormat>Widescreen</PresentationFormat>
  <Paragraphs>50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Arial Black</vt:lpstr>
      <vt:lpstr>Calibri</vt:lpstr>
      <vt:lpstr>Calibri Light</vt:lpstr>
      <vt:lpstr>Office Theme</vt:lpstr>
      <vt:lpstr>Insects</vt:lpstr>
      <vt:lpstr>What are insects?</vt:lpstr>
      <vt:lpstr>PowerPoint Presentation</vt:lpstr>
      <vt:lpstr>⚠GROSS ALERT WARNING GROSS ALERT ABOUT FOOD WARNING THIS MAY PUT  YOU OF ANY FOOD⚠</vt:lpstr>
      <vt:lpstr>PowerPoint Presentation</vt:lpstr>
      <vt:lpstr>Credits. . .</vt:lpstr>
      <vt:lpstr>PowerPoint Presentation</vt:lpstr>
      <vt:lpstr>Summary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Insects</dc:title>
  <dc:creator>Lester, Nick</dc:creator>
  <cp:lastModifiedBy>StroverP</cp:lastModifiedBy>
  <cp:revision>4</cp:revision>
  <dcterms:created xsi:type="dcterms:W3CDTF">2020-06-24T17:16:35Z</dcterms:created>
  <dcterms:modified xsi:type="dcterms:W3CDTF">2020-06-25T16:32:02Z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0x0101008A46202726A64C469B7E454FC6B0999C</vt:lpwstr>
  </property>
</Properties>
</file>