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6" r:id="rId2"/>
    <p:sldId id="316" r:id="rId3"/>
    <p:sldId id="318" r:id="rId4"/>
    <p:sldId id="311" r:id="rId5"/>
    <p:sldId id="333" r:id="rId6"/>
    <p:sldId id="334" r:id="rId7"/>
    <p:sldId id="320" r:id="rId8"/>
    <p:sldId id="31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8309" autoAdjust="0"/>
    <p:restoredTop sz="94660"/>
  </p:normalViewPr>
  <p:slideViewPr>
    <p:cSldViewPr snapToGrid="0">
      <p:cViewPr varScale="1">
        <p:scale>
          <a:sx n="57" d="100"/>
          <a:sy n="57" d="100"/>
        </p:scale>
        <p:origin x="102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1763184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Tobe able to read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cvc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/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ccvc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 and identify which is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psuedo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cvc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/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ccvc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 and know which is a pseudo work</a:t>
                      </a:r>
                    </a:p>
                    <a:p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1092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nic-on-Pluto-300x174.png (300×17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443" y="1346126"/>
            <a:ext cx="7550728" cy="437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611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332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2642890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recognise/ </a:t>
                      </a:r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read </a:t>
                      </a:r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tricky words, and HF words taught</a:t>
                      </a:r>
                    </a:p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the above </a:t>
                      </a:r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tricky</a:t>
                      </a:r>
                      <a:r>
                        <a:rPr lang="en-GB" sz="4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words</a:t>
                      </a:r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know all of the phonemes learnt so far.</a:t>
                      </a:r>
                      <a:endParaRPr lang="en-GB" sz="48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571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71742"/>
              </p:ext>
            </p:extLst>
          </p:nvPr>
        </p:nvGraphicFramePr>
        <p:xfrm>
          <a:off x="815926" y="844061"/>
          <a:ext cx="10311619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311619"/>
              </a:tblGrid>
              <a:tr h="5584873">
                <a:tc>
                  <a:txBody>
                    <a:bodyPr/>
                    <a:lstStyle/>
                    <a:p>
                      <a:pPr algn="ctr"/>
                      <a:endParaRPr lang="en-GB" sz="9600" b="1" kern="1200" baseline="0" dirty="0" smtClean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GB" sz="9600" b="1" kern="1200" baseline="0" dirty="0" smtClean="0">
                          <a:solidFill>
                            <a:srgbClr val="7030A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I </a:t>
                      </a:r>
                      <a:r>
                        <a:rPr lang="en-GB" sz="9600" b="1" kern="1200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600" b="1" kern="1200" baseline="0" dirty="0" smtClean="0">
                          <a:solidFill>
                            <a:srgbClr val="FFFF0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no</a:t>
                      </a:r>
                      <a:r>
                        <a:rPr lang="en-GB" sz="9600" b="1" kern="1200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GB" sz="9600" b="1" kern="1200" baseline="0" dirty="0" smtClean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go</a:t>
                      </a:r>
                      <a:r>
                        <a:rPr lang="en-GB" sz="9600" b="1" kern="1200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GB" sz="9600" b="1" kern="1200" baseline="0" dirty="0" smtClean="0">
                          <a:solidFill>
                            <a:srgbClr val="00B05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to</a:t>
                      </a:r>
                      <a:r>
                        <a:rPr lang="en-GB" sz="9600" b="1" kern="1200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GB" sz="9600" b="1" kern="1200" baseline="0" dirty="0" smtClean="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the</a:t>
                      </a:r>
                      <a:r>
                        <a:rPr lang="en-GB" sz="9600" b="1" kern="1200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GB" sz="9600" b="1" kern="1200" baseline="0" dirty="0" smtClean="0">
                          <a:solidFill>
                            <a:srgbClr val="0070C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into</a:t>
                      </a:r>
                      <a:endParaRPr lang="en-GB" sz="4400" b="1" kern="1200" dirty="0" smtClean="0">
                        <a:solidFill>
                          <a:srgbClr val="0070C0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7442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31966" y="1280160"/>
            <a:ext cx="979714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h</a:t>
            </a:r>
            <a:r>
              <a:rPr lang="en-GB" sz="7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7200" b="1" dirty="0" smtClean="0">
                <a:latin typeface="Comic Sans MS" panose="030F0702030302020204" pitchFamily="66" charset="0"/>
              </a:rPr>
              <a:t>   </a:t>
            </a:r>
            <a:r>
              <a:rPr lang="en-GB" sz="72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me</a:t>
            </a:r>
            <a:r>
              <a:rPr lang="en-GB" sz="7200" b="1" dirty="0" smtClean="0">
                <a:latin typeface="Comic Sans MS" panose="030F0702030302020204" pitchFamily="66" charset="0"/>
              </a:rPr>
              <a:t>   </a:t>
            </a:r>
            <a:r>
              <a:rPr lang="en-GB" sz="72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be</a:t>
            </a:r>
            <a:r>
              <a:rPr lang="en-GB" sz="7200" b="1" dirty="0" smtClean="0">
                <a:latin typeface="Comic Sans MS" panose="030F0702030302020204" pitchFamily="66" charset="0"/>
              </a:rPr>
              <a:t>  </a:t>
            </a:r>
            <a:r>
              <a:rPr lang="en-GB" sz="7200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we</a:t>
            </a:r>
            <a:r>
              <a:rPr lang="en-GB" sz="7200" b="1" dirty="0" smtClean="0">
                <a:latin typeface="Comic Sans MS" panose="030F0702030302020204" pitchFamily="66" charset="0"/>
              </a:rPr>
              <a:t>  </a:t>
            </a:r>
            <a:r>
              <a:rPr lang="en-GB" sz="7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she</a:t>
            </a:r>
            <a:r>
              <a:rPr lang="en-GB" sz="7200" b="1" dirty="0" smtClean="0">
                <a:latin typeface="Comic Sans MS" panose="030F0702030302020204" pitchFamily="66" charset="0"/>
              </a:rPr>
              <a:t>   </a:t>
            </a:r>
            <a:r>
              <a:rPr lang="en-GB" sz="72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my</a:t>
            </a:r>
            <a:r>
              <a:rPr lang="en-GB" sz="7200" b="1" dirty="0" smtClean="0">
                <a:latin typeface="Comic Sans MS" panose="030F0702030302020204" pitchFamily="66" charset="0"/>
              </a:rPr>
              <a:t>   </a:t>
            </a:r>
            <a:r>
              <a:rPr lang="en-GB" sz="72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you</a:t>
            </a:r>
            <a:r>
              <a:rPr lang="en-GB" sz="7200" b="1" dirty="0" smtClean="0">
                <a:latin typeface="Comic Sans MS" panose="030F0702030302020204" pitchFamily="66" charset="0"/>
              </a:rPr>
              <a:t>    </a:t>
            </a:r>
            <a:r>
              <a:rPr lang="en-GB" sz="72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are</a:t>
            </a:r>
            <a:r>
              <a:rPr lang="en-GB" sz="7200" b="1" dirty="0" smtClean="0">
                <a:latin typeface="Comic Sans MS" panose="030F0702030302020204" pitchFamily="66" charset="0"/>
              </a:rPr>
              <a:t>   </a:t>
            </a:r>
            <a:r>
              <a:rPr lang="en-GB" sz="7200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her</a:t>
            </a:r>
            <a:r>
              <a:rPr lang="en-GB" sz="7200" b="1" dirty="0" smtClean="0">
                <a:latin typeface="Comic Sans MS" panose="030F0702030302020204" pitchFamily="66" charset="0"/>
              </a:rPr>
              <a:t>   </a:t>
            </a:r>
            <a:r>
              <a:rPr lang="en-GB" sz="7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was</a:t>
            </a:r>
            <a:r>
              <a:rPr lang="en-GB" sz="7200" b="1" dirty="0" smtClean="0">
                <a:latin typeface="Comic Sans MS" panose="030F0702030302020204" pitchFamily="66" charset="0"/>
              </a:rPr>
              <a:t>  </a:t>
            </a:r>
            <a:r>
              <a:rPr lang="en-GB" sz="72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all    </a:t>
            </a:r>
            <a:r>
              <a:rPr lang="en-GB" sz="7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they</a:t>
            </a:r>
            <a:r>
              <a:rPr lang="en-GB" sz="7200" b="1" dirty="0" smtClean="0">
                <a:latin typeface="Comic Sans MS" panose="030F0702030302020204" pitchFamily="66" charset="0"/>
              </a:rPr>
              <a:t>    </a:t>
            </a:r>
            <a:r>
              <a:rPr lang="en-GB" sz="72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my</a:t>
            </a:r>
            <a:endParaRPr lang="en-GB" sz="72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1895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94266" y="1642533"/>
            <a:ext cx="1065106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s</a:t>
            </a:r>
            <a:r>
              <a:rPr lang="en-GB" sz="6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aid</a:t>
            </a:r>
            <a:r>
              <a:rPr lang="en-GB" sz="6000" b="1" dirty="0" smtClean="0">
                <a:latin typeface="Comic Sans MS" panose="030F0702030302020204" pitchFamily="66" charset="0"/>
              </a:rPr>
              <a:t>   </a:t>
            </a:r>
            <a:r>
              <a:rPr lang="en-GB" sz="6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have</a:t>
            </a:r>
            <a:r>
              <a:rPr lang="en-GB" sz="6000" b="1" dirty="0" smtClean="0">
                <a:latin typeface="Comic Sans MS" panose="030F0702030302020204" pitchFamily="66" charset="0"/>
              </a:rPr>
              <a:t>    </a:t>
            </a:r>
            <a:r>
              <a:rPr lang="en-GB" sz="60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like</a:t>
            </a:r>
            <a:r>
              <a:rPr lang="en-GB" sz="6000" b="1" dirty="0" smtClean="0">
                <a:latin typeface="Comic Sans MS" panose="030F0702030302020204" pitchFamily="66" charset="0"/>
              </a:rPr>
              <a:t>    </a:t>
            </a:r>
            <a:r>
              <a:rPr lang="en-GB" sz="60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so</a:t>
            </a:r>
            <a:r>
              <a:rPr lang="en-GB" sz="6000" b="1" dirty="0" smtClean="0">
                <a:latin typeface="Comic Sans MS" panose="030F0702030302020204" pitchFamily="66" charset="0"/>
              </a:rPr>
              <a:t>   </a:t>
            </a:r>
            <a:r>
              <a:rPr lang="en-GB" sz="6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do</a:t>
            </a:r>
            <a:r>
              <a:rPr lang="en-GB" sz="6000" b="1" dirty="0" smtClean="0">
                <a:latin typeface="Comic Sans MS" panose="030F0702030302020204" pitchFamily="66" charset="0"/>
              </a:rPr>
              <a:t>   </a:t>
            </a:r>
            <a:r>
              <a:rPr lang="en-GB" sz="60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some</a:t>
            </a:r>
            <a:r>
              <a:rPr lang="en-GB" sz="6000" b="1" dirty="0" smtClean="0">
                <a:latin typeface="Comic Sans MS" panose="030F0702030302020204" pitchFamily="66" charset="0"/>
              </a:rPr>
              <a:t>   </a:t>
            </a:r>
            <a:r>
              <a:rPr lang="en-GB" sz="6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come</a:t>
            </a:r>
            <a:r>
              <a:rPr lang="en-GB" sz="6000" b="1" dirty="0" smtClean="0">
                <a:latin typeface="Comic Sans MS" panose="030F0702030302020204" pitchFamily="66" charset="0"/>
              </a:rPr>
              <a:t>    </a:t>
            </a:r>
            <a:r>
              <a:rPr lang="en-GB" sz="6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little</a:t>
            </a:r>
            <a:r>
              <a:rPr lang="en-GB" sz="6000" b="1" dirty="0" smtClean="0">
                <a:latin typeface="Comic Sans MS" panose="030F0702030302020204" pitchFamily="66" charset="0"/>
              </a:rPr>
              <a:t>   </a:t>
            </a:r>
            <a:r>
              <a:rPr lang="en-GB" sz="60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there</a:t>
            </a:r>
            <a:r>
              <a:rPr lang="en-GB" sz="6000" b="1" dirty="0" smtClean="0">
                <a:latin typeface="Comic Sans MS" panose="030F0702030302020204" pitchFamily="66" charset="0"/>
              </a:rPr>
              <a:t>   </a:t>
            </a:r>
            <a:r>
              <a:rPr lang="en-GB" sz="6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one</a:t>
            </a:r>
            <a:r>
              <a:rPr lang="en-GB" sz="6000" b="1" dirty="0" smtClean="0">
                <a:latin typeface="Comic Sans MS" panose="030F0702030302020204" pitchFamily="66" charset="0"/>
              </a:rPr>
              <a:t>   </a:t>
            </a:r>
            <a:r>
              <a:rPr lang="en-GB" sz="60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what</a:t>
            </a:r>
            <a:r>
              <a:rPr lang="en-GB" sz="6000" b="1" dirty="0" smtClean="0">
                <a:latin typeface="Comic Sans MS" panose="030F0702030302020204" pitchFamily="66" charset="0"/>
              </a:rPr>
              <a:t>  </a:t>
            </a:r>
            <a:r>
              <a:rPr lang="en-GB" sz="6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out</a:t>
            </a:r>
            <a:r>
              <a:rPr lang="en-GB" sz="6000" b="1" dirty="0" smtClean="0">
                <a:latin typeface="Comic Sans MS" panose="030F0702030302020204" pitchFamily="66" charset="0"/>
              </a:rPr>
              <a:t>   </a:t>
            </a:r>
            <a:r>
              <a:rPr lang="en-GB" sz="6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were</a:t>
            </a:r>
            <a:r>
              <a:rPr lang="en-GB" sz="6000" b="1" dirty="0" smtClean="0">
                <a:latin typeface="Comic Sans MS" panose="030F0702030302020204" pitchFamily="66" charset="0"/>
              </a:rPr>
              <a:t>    </a:t>
            </a:r>
            <a:r>
              <a:rPr lang="en-GB" sz="6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when</a:t>
            </a:r>
            <a:endParaRPr lang="en-GB" sz="6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0074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426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516</TotalTime>
  <Words>79</Words>
  <Application>Microsoft Office PowerPoint</Application>
  <PresentationFormat>Widescreen</PresentationFormat>
  <Paragraphs>11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Jane Waters</cp:lastModifiedBy>
  <cp:revision>53</cp:revision>
  <dcterms:created xsi:type="dcterms:W3CDTF">2016-09-24T16:43:04Z</dcterms:created>
  <dcterms:modified xsi:type="dcterms:W3CDTF">2020-05-02T08:13:28Z</dcterms:modified>
</cp:coreProperties>
</file>