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61" r:id="rId4"/>
    <p:sldId id="263" r:id="rId5"/>
    <p:sldId id="262" r:id="rId6"/>
    <p:sldId id="264" r:id="rId7"/>
  </p:sldIdLst>
  <p:sldSz cx="12192000" cy="6858000"/>
  <p:notesSz cx="7099300" cy="102346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ker, Kevin" userId="2502c09a-0652-42bc-9f14-7a83e7d3cb9b" providerId="ADAL" clId="{C8EE29A7-080B-694B-A60F-72E0FF196B19}"/>
    <pc:docChg chg="undo custSel addSld delSld modSld sldOrd addMainMaster delMainMaster">
      <pc:chgData name="Baker, Kevin" userId="2502c09a-0652-42bc-9f14-7a83e7d3cb9b" providerId="ADAL" clId="{C8EE29A7-080B-694B-A60F-72E0FF196B19}" dt="2020-04-24T07:25:42.471" v="549" actId="1076"/>
      <pc:docMkLst>
        <pc:docMk/>
      </pc:docMkLst>
      <pc:sldChg chg="addSp delSp modSp">
        <pc:chgData name="Baker, Kevin" userId="2502c09a-0652-42bc-9f14-7a83e7d3cb9b" providerId="ADAL" clId="{C8EE29A7-080B-694B-A60F-72E0FF196B19}" dt="2020-04-24T07:25:42.471" v="549" actId="1076"/>
        <pc:sldMkLst>
          <pc:docMk/>
          <pc:sldMk cId="3969828562" sldId="256"/>
        </pc:sldMkLst>
        <pc:picChg chg="add del mod">
          <ac:chgData name="Baker, Kevin" userId="2502c09a-0652-42bc-9f14-7a83e7d3cb9b" providerId="ADAL" clId="{C8EE29A7-080B-694B-A60F-72E0FF196B19}" dt="2020-04-23T18:38:03.962" v="444" actId="478"/>
          <ac:picMkLst>
            <pc:docMk/>
            <pc:sldMk cId="3969828562" sldId="256"/>
            <ac:picMk id="4" creationId="{369F4933-86F0-2C4D-BBE9-AEF3BA98436B}"/>
          </ac:picMkLst>
        </pc:picChg>
        <pc:picChg chg="mod">
          <ac:chgData name="Baker, Kevin" userId="2502c09a-0652-42bc-9f14-7a83e7d3cb9b" providerId="ADAL" clId="{C8EE29A7-080B-694B-A60F-72E0FF196B19}" dt="2020-04-24T07:25:42.471" v="549" actId="1076"/>
          <ac:picMkLst>
            <pc:docMk/>
            <pc:sldMk cId="3969828562" sldId="256"/>
            <ac:picMk id="5" creationId="{0B27126D-EF61-C74E-9A1A-91AF89146D3D}"/>
          </ac:picMkLst>
        </pc:picChg>
        <pc:picChg chg="del">
          <ac:chgData name="Baker, Kevin" userId="2502c09a-0652-42bc-9f14-7a83e7d3cb9b" providerId="ADAL" clId="{C8EE29A7-080B-694B-A60F-72E0FF196B19}" dt="2020-04-23T18:36:53.680" v="439" actId="478"/>
          <ac:picMkLst>
            <pc:docMk/>
            <pc:sldMk cId="3969828562" sldId="256"/>
            <ac:picMk id="8" creationId="{E0277721-8554-F441-AD64-C5F3D4ECD690}"/>
          </ac:picMkLst>
        </pc:picChg>
      </pc:sldChg>
      <pc:sldChg chg="modSp ord">
        <pc:chgData name="Baker, Kevin" userId="2502c09a-0652-42bc-9f14-7a83e7d3cb9b" providerId="ADAL" clId="{C8EE29A7-080B-694B-A60F-72E0FF196B19}" dt="2020-04-23T18:53:35.791" v="547" actId="20577"/>
        <pc:sldMkLst>
          <pc:docMk/>
          <pc:sldMk cId="3869461818" sldId="257"/>
        </pc:sldMkLst>
        <pc:spChg chg="mod">
          <ac:chgData name="Baker, Kevin" userId="2502c09a-0652-42bc-9f14-7a83e7d3cb9b" providerId="ADAL" clId="{C8EE29A7-080B-694B-A60F-72E0FF196B19}" dt="2020-04-23T18:53:35.791" v="547" actId="20577"/>
          <ac:spMkLst>
            <pc:docMk/>
            <pc:sldMk cId="3869461818" sldId="257"/>
            <ac:spMk id="3" creationId="{D2E0FB50-66D5-A04D-A36D-31A089A72616}"/>
          </ac:spMkLst>
        </pc:spChg>
      </pc:sldChg>
      <pc:sldChg chg="del">
        <pc:chgData name="Baker, Kevin" userId="2502c09a-0652-42bc-9f14-7a83e7d3cb9b" providerId="ADAL" clId="{C8EE29A7-080B-694B-A60F-72E0FF196B19}" dt="2020-04-23T18:01:24.301" v="128" actId="2696"/>
        <pc:sldMkLst>
          <pc:docMk/>
          <pc:sldMk cId="1087319838" sldId="259"/>
        </pc:sldMkLst>
      </pc:sldChg>
      <pc:sldChg chg="addSp delSp modSp mod setBg">
        <pc:chgData name="Baker, Kevin" userId="2502c09a-0652-42bc-9f14-7a83e7d3cb9b" providerId="ADAL" clId="{C8EE29A7-080B-694B-A60F-72E0FF196B19}" dt="2020-04-23T18:24:52.745" v="368" actId="26606"/>
        <pc:sldMkLst>
          <pc:docMk/>
          <pc:sldMk cId="3951528925" sldId="261"/>
        </pc:sldMkLst>
        <pc:spChg chg="add del">
          <ac:chgData name="Baker, Kevin" userId="2502c09a-0652-42bc-9f14-7a83e7d3cb9b" providerId="ADAL" clId="{C8EE29A7-080B-694B-A60F-72E0FF196B19}" dt="2020-04-23T18:24:52.739" v="367" actId="26606"/>
          <ac:spMkLst>
            <pc:docMk/>
            <pc:sldMk cId="3951528925" sldId="261"/>
            <ac:spMk id="56" creationId="{EA518CE4-E4D4-4D8A-980F-6D692AC96949}"/>
          </ac:spMkLst>
        </pc:spChg>
        <pc:spChg chg="add del">
          <ac:chgData name="Baker, Kevin" userId="2502c09a-0652-42bc-9f14-7a83e7d3cb9b" providerId="ADAL" clId="{C8EE29A7-080B-694B-A60F-72E0FF196B19}" dt="2020-04-23T18:24:52.739" v="367" actId="26606"/>
          <ac:spMkLst>
            <pc:docMk/>
            <pc:sldMk cId="3951528925" sldId="261"/>
            <ac:spMk id="58" creationId="{F82BF3E2-EB0E-40D6-8835-2367A5316CA4}"/>
          </ac:spMkLst>
        </pc:spChg>
        <pc:spChg chg="add del">
          <ac:chgData name="Baker, Kevin" userId="2502c09a-0652-42bc-9f14-7a83e7d3cb9b" providerId="ADAL" clId="{C8EE29A7-080B-694B-A60F-72E0FF196B19}" dt="2020-04-23T18:24:52.739" v="367" actId="26606"/>
          <ac:spMkLst>
            <pc:docMk/>
            <pc:sldMk cId="3951528925" sldId="261"/>
            <ac:spMk id="60" creationId="{481E86DD-89E6-42B2-8675-84B7C56BFF7D}"/>
          </ac:spMkLst>
        </pc:spChg>
        <pc:spChg chg="add del">
          <ac:chgData name="Baker, Kevin" userId="2502c09a-0652-42bc-9f14-7a83e7d3cb9b" providerId="ADAL" clId="{C8EE29A7-080B-694B-A60F-72E0FF196B19}" dt="2020-04-23T18:03:17.714" v="138" actId="26606"/>
          <ac:spMkLst>
            <pc:docMk/>
            <pc:sldMk cId="3951528925" sldId="261"/>
            <ac:spMk id="61" creationId="{EA518CE4-E4D4-4D8A-980F-6D692AC96949}"/>
          </ac:spMkLst>
        </pc:spChg>
        <pc:spChg chg="add del">
          <ac:chgData name="Baker, Kevin" userId="2502c09a-0652-42bc-9f14-7a83e7d3cb9b" providerId="ADAL" clId="{C8EE29A7-080B-694B-A60F-72E0FF196B19}" dt="2020-04-23T18:03:17.714" v="138" actId="26606"/>
          <ac:spMkLst>
            <pc:docMk/>
            <pc:sldMk cId="3951528925" sldId="261"/>
            <ac:spMk id="62" creationId="{F82BF3E2-EB0E-40D6-8835-2367A5316CA4}"/>
          </ac:spMkLst>
        </pc:spChg>
        <pc:spChg chg="add del">
          <ac:chgData name="Baker, Kevin" userId="2502c09a-0652-42bc-9f14-7a83e7d3cb9b" providerId="ADAL" clId="{C8EE29A7-080B-694B-A60F-72E0FF196B19}" dt="2020-04-23T18:03:17.714" v="138" actId="26606"/>
          <ac:spMkLst>
            <pc:docMk/>
            <pc:sldMk cId="3951528925" sldId="261"/>
            <ac:spMk id="63" creationId="{481E86DD-89E6-42B2-8675-84B7C56BFF7D}"/>
          </ac:spMkLst>
        </pc:spChg>
        <pc:spChg chg="add del">
          <ac:chgData name="Baker, Kevin" userId="2502c09a-0652-42bc-9f14-7a83e7d3cb9b" providerId="ADAL" clId="{C8EE29A7-080B-694B-A60F-72E0FF196B19}" dt="2020-04-23T18:02:56.392" v="130" actId="26606"/>
          <ac:spMkLst>
            <pc:docMk/>
            <pc:sldMk cId="3951528925" sldId="261"/>
            <ac:spMk id="64" creationId="{EA518CE4-E4D4-4D8A-980F-6D692AC96949}"/>
          </ac:spMkLst>
        </pc:spChg>
        <pc:spChg chg="add del">
          <ac:chgData name="Baker, Kevin" userId="2502c09a-0652-42bc-9f14-7a83e7d3cb9b" providerId="ADAL" clId="{C8EE29A7-080B-694B-A60F-72E0FF196B19}" dt="2020-04-23T18:03:17.714" v="138" actId="26606"/>
          <ac:spMkLst>
            <pc:docMk/>
            <pc:sldMk cId="3951528925" sldId="261"/>
            <ac:spMk id="65" creationId="{5EFE9E4D-D93B-4B04-A3B5-234F5DBB9EAE}"/>
          </ac:spMkLst>
        </pc:spChg>
        <pc:spChg chg="add del">
          <ac:chgData name="Baker, Kevin" userId="2502c09a-0652-42bc-9f14-7a83e7d3cb9b" providerId="ADAL" clId="{C8EE29A7-080B-694B-A60F-72E0FF196B19}" dt="2020-04-23T18:02:56.392" v="130" actId="26606"/>
          <ac:spMkLst>
            <pc:docMk/>
            <pc:sldMk cId="3951528925" sldId="261"/>
            <ac:spMk id="66" creationId="{F82BF3E2-EB0E-40D6-8835-2367A5316CA4}"/>
          </ac:spMkLst>
        </pc:spChg>
        <pc:spChg chg="add del">
          <ac:chgData name="Baker, Kevin" userId="2502c09a-0652-42bc-9f14-7a83e7d3cb9b" providerId="ADAL" clId="{C8EE29A7-080B-694B-A60F-72E0FF196B19}" dt="2020-04-23T18:02:56.392" v="130" actId="26606"/>
          <ac:spMkLst>
            <pc:docMk/>
            <pc:sldMk cId="3951528925" sldId="261"/>
            <ac:spMk id="68" creationId="{481E86DD-89E6-42B2-8675-84B7C56BFF7D}"/>
          </ac:spMkLst>
        </pc:spChg>
        <pc:spChg chg="add del">
          <ac:chgData name="Baker, Kevin" userId="2502c09a-0652-42bc-9f14-7a83e7d3cb9b" providerId="ADAL" clId="{C8EE29A7-080B-694B-A60F-72E0FF196B19}" dt="2020-04-23T18:02:56.392" v="130" actId="26606"/>
          <ac:spMkLst>
            <pc:docMk/>
            <pc:sldMk cId="3951528925" sldId="261"/>
            <ac:spMk id="70" creationId="{5EFE9E4D-D93B-4B04-A3B5-234F5DBB9EAE}"/>
          </ac:spMkLst>
        </pc:spChg>
        <pc:spChg chg="add del">
          <ac:chgData name="Baker, Kevin" userId="2502c09a-0652-42bc-9f14-7a83e7d3cb9b" providerId="ADAL" clId="{C8EE29A7-080B-694B-A60F-72E0FF196B19}" dt="2020-04-23T18:03:56.975" v="144" actId="26606"/>
          <ac:spMkLst>
            <pc:docMk/>
            <pc:sldMk cId="3951528925" sldId="261"/>
            <ac:spMk id="79" creationId="{EA518CE4-E4D4-4D8A-980F-6D692AC96949}"/>
          </ac:spMkLst>
        </pc:spChg>
        <pc:spChg chg="add del">
          <ac:chgData name="Baker, Kevin" userId="2502c09a-0652-42bc-9f14-7a83e7d3cb9b" providerId="ADAL" clId="{C8EE29A7-080B-694B-A60F-72E0FF196B19}" dt="2020-04-23T18:03:56.975" v="144" actId="26606"/>
          <ac:spMkLst>
            <pc:docMk/>
            <pc:sldMk cId="3951528925" sldId="261"/>
            <ac:spMk id="80" creationId="{F82BF3E2-EB0E-40D6-8835-2367A5316CA4}"/>
          </ac:spMkLst>
        </pc:spChg>
        <pc:spChg chg="add del">
          <ac:chgData name="Baker, Kevin" userId="2502c09a-0652-42bc-9f14-7a83e7d3cb9b" providerId="ADAL" clId="{C8EE29A7-080B-694B-A60F-72E0FF196B19}" dt="2020-04-23T18:03:56.975" v="144" actId="26606"/>
          <ac:spMkLst>
            <pc:docMk/>
            <pc:sldMk cId="3951528925" sldId="261"/>
            <ac:spMk id="81" creationId="{481E86DD-89E6-42B2-8675-84B7C56BFF7D}"/>
          </ac:spMkLst>
        </pc:spChg>
        <pc:spChg chg="add del">
          <ac:chgData name="Baker, Kevin" userId="2502c09a-0652-42bc-9f14-7a83e7d3cb9b" providerId="ADAL" clId="{C8EE29A7-080B-694B-A60F-72E0FF196B19}" dt="2020-04-23T18:03:56.975" v="144" actId="26606"/>
          <ac:spMkLst>
            <pc:docMk/>
            <pc:sldMk cId="3951528925" sldId="261"/>
            <ac:spMk id="82" creationId="{5EFE9E4D-D93B-4B04-A3B5-234F5DBB9EAE}"/>
          </ac:spMkLst>
        </pc:spChg>
        <pc:picChg chg="del mod">
          <ac:chgData name="Baker, Kevin" userId="2502c09a-0652-42bc-9f14-7a83e7d3cb9b" providerId="ADAL" clId="{C8EE29A7-080B-694B-A60F-72E0FF196B19}" dt="2020-04-23T11:22:32.313" v="117" actId="478"/>
          <ac:picMkLst>
            <pc:docMk/>
            <pc:sldMk cId="3951528925" sldId="261"/>
            <ac:picMk id="2" creationId="{82DECAD0-F73C-F948-9A06-184B667BD2CA}"/>
          </ac:picMkLst>
        </pc:picChg>
        <pc:picChg chg="add del mod">
          <ac:chgData name="Baker, Kevin" userId="2502c09a-0652-42bc-9f14-7a83e7d3cb9b" providerId="ADAL" clId="{C8EE29A7-080B-694B-A60F-72E0FF196B19}" dt="2020-04-23T18:22:56.023" v="359" actId="478"/>
          <ac:picMkLst>
            <pc:docMk/>
            <pc:sldMk cId="3951528925" sldId="261"/>
            <ac:picMk id="2" creationId="{FBA578AC-B7E8-A644-A641-441AEFC4C8C2}"/>
          </ac:picMkLst>
        </pc:picChg>
        <pc:picChg chg="add del mod">
          <ac:chgData name="Baker, Kevin" userId="2502c09a-0652-42bc-9f14-7a83e7d3cb9b" providerId="ADAL" clId="{C8EE29A7-080B-694B-A60F-72E0FF196B19}" dt="2020-04-23T18:23:48.174" v="363" actId="478"/>
          <ac:picMkLst>
            <pc:docMk/>
            <pc:sldMk cId="3951528925" sldId="261"/>
            <ac:picMk id="4" creationId="{E0BA78DD-832D-094F-ADB4-F66CDA775995}"/>
          </ac:picMkLst>
        </pc:picChg>
        <pc:picChg chg="mod ord">
          <ac:chgData name="Baker, Kevin" userId="2502c09a-0652-42bc-9f14-7a83e7d3cb9b" providerId="ADAL" clId="{C8EE29A7-080B-694B-A60F-72E0FF196B19}" dt="2020-04-23T18:24:52.745" v="368" actId="26606"/>
          <ac:picMkLst>
            <pc:docMk/>
            <pc:sldMk cId="3951528925" sldId="261"/>
            <ac:picMk id="6" creationId="{C09BF585-9262-AC44-9D1E-449E442AAF19}"/>
          </ac:picMkLst>
        </pc:picChg>
        <pc:picChg chg="mod ord">
          <ac:chgData name="Baker, Kevin" userId="2502c09a-0652-42bc-9f14-7a83e7d3cb9b" providerId="ADAL" clId="{C8EE29A7-080B-694B-A60F-72E0FF196B19}" dt="2020-04-23T18:24:52.745" v="368" actId="26606"/>
          <ac:picMkLst>
            <pc:docMk/>
            <pc:sldMk cId="3951528925" sldId="261"/>
            <ac:picMk id="10" creationId="{8B5AA8ED-4BAD-2146-AD1D-1AF52911C68D}"/>
          </ac:picMkLst>
        </pc:picChg>
        <pc:picChg chg="mod ord">
          <ac:chgData name="Baker, Kevin" userId="2502c09a-0652-42bc-9f14-7a83e7d3cb9b" providerId="ADAL" clId="{C8EE29A7-080B-694B-A60F-72E0FF196B19}" dt="2020-04-23T18:24:52.745" v="368" actId="26606"/>
          <ac:picMkLst>
            <pc:docMk/>
            <pc:sldMk cId="3951528925" sldId="261"/>
            <ac:picMk id="18" creationId="{52E00D9C-CA25-1A4E-A1F7-86908E296396}"/>
          </ac:picMkLst>
        </pc:picChg>
        <pc:picChg chg="del mod ord">
          <ac:chgData name="Baker, Kevin" userId="2502c09a-0652-42bc-9f14-7a83e7d3cb9b" providerId="ADAL" clId="{C8EE29A7-080B-694B-A60F-72E0FF196B19}" dt="2020-04-23T18:22:51.453" v="358" actId="478"/>
          <ac:picMkLst>
            <pc:docMk/>
            <pc:sldMk cId="3951528925" sldId="261"/>
            <ac:picMk id="20" creationId="{C0DAFE00-6B47-E440-B44D-610C692D6D3B}"/>
          </ac:picMkLst>
        </pc:picChg>
        <pc:picChg chg="mod ord">
          <ac:chgData name="Baker, Kevin" userId="2502c09a-0652-42bc-9f14-7a83e7d3cb9b" providerId="ADAL" clId="{C8EE29A7-080B-694B-A60F-72E0FF196B19}" dt="2020-04-23T18:24:52.745" v="368" actId="26606"/>
          <ac:picMkLst>
            <pc:docMk/>
            <pc:sldMk cId="3951528925" sldId="261"/>
            <ac:picMk id="22" creationId="{860D91EA-829A-6E4C-B0C9-2F52D8DC407C}"/>
          </ac:picMkLst>
        </pc:picChg>
        <pc:picChg chg="mod ord">
          <ac:chgData name="Baker, Kevin" userId="2502c09a-0652-42bc-9f14-7a83e7d3cb9b" providerId="ADAL" clId="{C8EE29A7-080B-694B-A60F-72E0FF196B19}" dt="2020-04-23T18:24:52.745" v="368" actId="26606"/>
          <ac:picMkLst>
            <pc:docMk/>
            <pc:sldMk cId="3951528925" sldId="261"/>
            <ac:picMk id="46" creationId="{9DD800E4-EF0B-E24F-BDA5-D09B00046C03}"/>
          </ac:picMkLst>
        </pc:picChg>
        <pc:cxnChg chg="add del">
          <ac:chgData name="Baker, Kevin" userId="2502c09a-0652-42bc-9f14-7a83e7d3cb9b" providerId="ADAL" clId="{C8EE29A7-080B-694B-A60F-72E0FF196B19}" dt="2020-04-23T18:24:52.745" v="368" actId="26606"/>
          <ac:cxnSpMkLst>
            <pc:docMk/>
            <pc:sldMk cId="3951528925" sldId="261"/>
            <ac:cxnSpMk id="48" creationId="{CFCD9506-7D13-4435-85CE-91C78F60BF8B}"/>
          </ac:cxnSpMkLst>
        </pc:cxnChg>
        <pc:cxnChg chg="add del">
          <ac:chgData name="Baker, Kevin" userId="2502c09a-0652-42bc-9f14-7a83e7d3cb9b" providerId="ADAL" clId="{C8EE29A7-080B-694B-A60F-72E0FF196B19}" dt="2020-04-23T18:24:52.745" v="368" actId="26606"/>
          <ac:cxnSpMkLst>
            <pc:docMk/>
            <pc:sldMk cId="3951528925" sldId="261"/>
            <ac:cxnSpMk id="49" creationId="{FE3C5E11-2CF0-4625-B686-BBC822C67C48}"/>
          </ac:cxnSpMkLst>
        </pc:cxnChg>
        <pc:cxnChg chg="add del">
          <ac:chgData name="Baker, Kevin" userId="2502c09a-0652-42bc-9f14-7a83e7d3cb9b" providerId="ADAL" clId="{C8EE29A7-080B-694B-A60F-72E0FF196B19}" dt="2020-04-23T18:24:52.745" v="368" actId="26606"/>
          <ac:cxnSpMkLst>
            <pc:docMk/>
            <pc:sldMk cId="3951528925" sldId="261"/>
            <ac:cxnSpMk id="50" creationId="{C0C42060-C51A-4747-8EF1-1ECC341A63B3}"/>
          </ac:cxnSpMkLst>
        </pc:cxnChg>
        <pc:cxnChg chg="add del">
          <ac:chgData name="Baker, Kevin" userId="2502c09a-0652-42bc-9f14-7a83e7d3cb9b" providerId="ADAL" clId="{C8EE29A7-080B-694B-A60F-72E0FF196B19}" dt="2020-04-23T18:04:10.525" v="149" actId="26606"/>
          <ac:cxnSpMkLst>
            <pc:docMk/>
            <pc:sldMk cId="3951528925" sldId="261"/>
            <ac:cxnSpMk id="51" creationId="{CFCD9506-7D13-4435-85CE-91C78F60BF8B}"/>
          </ac:cxnSpMkLst>
        </pc:cxnChg>
        <pc:cxnChg chg="add del">
          <ac:chgData name="Baker, Kevin" userId="2502c09a-0652-42bc-9f14-7a83e7d3cb9b" providerId="ADAL" clId="{C8EE29A7-080B-694B-A60F-72E0FF196B19}" dt="2020-04-23T18:24:52.745" v="368" actId="26606"/>
          <ac:cxnSpMkLst>
            <pc:docMk/>
            <pc:sldMk cId="3951528925" sldId="261"/>
            <ac:cxnSpMk id="52" creationId="{7ADCBCE9-1F58-407A-ADB9-78411AAEBA12}"/>
          </ac:cxnSpMkLst>
        </pc:cxnChg>
        <pc:cxnChg chg="add del">
          <ac:chgData name="Baker, Kevin" userId="2502c09a-0652-42bc-9f14-7a83e7d3cb9b" providerId="ADAL" clId="{C8EE29A7-080B-694B-A60F-72E0FF196B19}" dt="2020-04-23T18:04:10.525" v="149" actId="26606"/>
          <ac:cxnSpMkLst>
            <pc:docMk/>
            <pc:sldMk cId="3951528925" sldId="261"/>
            <ac:cxnSpMk id="53" creationId="{FE3C5E11-2CF0-4625-B686-BBC822C67C48}"/>
          </ac:cxnSpMkLst>
        </pc:cxnChg>
        <pc:cxnChg chg="add del">
          <ac:chgData name="Baker, Kevin" userId="2502c09a-0652-42bc-9f14-7a83e7d3cb9b" providerId="ADAL" clId="{C8EE29A7-080B-694B-A60F-72E0FF196B19}" dt="2020-04-23T18:24:52.745" v="368" actId="26606"/>
          <ac:cxnSpMkLst>
            <pc:docMk/>
            <pc:sldMk cId="3951528925" sldId="261"/>
            <ac:cxnSpMk id="54" creationId="{06CCF9C6-EE24-4435-BE37-FF68188A3C0C}"/>
          </ac:cxnSpMkLst>
        </pc:cxnChg>
        <pc:cxnChg chg="add del">
          <ac:chgData name="Baker, Kevin" userId="2502c09a-0652-42bc-9f14-7a83e7d3cb9b" providerId="ADAL" clId="{C8EE29A7-080B-694B-A60F-72E0FF196B19}" dt="2020-04-23T18:04:10.525" v="149" actId="26606"/>
          <ac:cxnSpMkLst>
            <pc:docMk/>
            <pc:sldMk cId="3951528925" sldId="261"/>
            <ac:cxnSpMk id="55" creationId="{C0C42060-C51A-4747-8EF1-1ECC341A63B3}"/>
          </ac:cxnSpMkLst>
        </pc:cxnChg>
        <pc:cxnChg chg="add del">
          <ac:chgData name="Baker, Kevin" userId="2502c09a-0652-42bc-9f14-7a83e7d3cb9b" providerId="ADAL" clId="{C8EE29A7-080B-694B-A60F-72E0FF196B19}" dt="2020-04-23T18:04:10.525" v="149" actId="26606"/>
          <ac:cxnSpMkLst>
            <pc:docMk/>
            <pc:sldMk cId="3951528925" sldId="261"/>
            <ac:cxnSpMk id="57" creationId="{7ADCBCE9-1F58-407A-ADB9-78411AAEBA12}"/>
          </ac:cxnSpMkLst>
        </pc:cxnChg>
        <pc:cxnChg chg="add del">
          <ac:chgData name="Baker, Kevin" userId="2502c09a-0652-42bc-9f14-7a83e7d3cb9b" providerId="ADAL" clId="{C8EE29A7-080B-694B-A60F-72E0FF196B19}" dt="2020-04-23T18:04:10.525" v="149" actId="26606"/>
          <ac:cxnSpMkLst>
            <pc:docMk/>
            <pc:sldMk cId="3951528925" sldId="261"/>
            <ac:cxnSpMk id="59" creationId="{06CCF9C6-EE24-4435-BE37-FF68188A3C0C}"/>
          </ac:cxnSpMkLst>
        </pc:cxnChg>
        <pc:cxnChg chg="add del">
          <ac:chgData name="Baker, Kevin" userId="2502c09a-0652-42bc-9f14-7a83e7d3cb9b" providerId="ADAL" clId="{C8EE29A7-080B-694B-A60F-72E0FF196B19}" dt="2020-04-23T18:03:33.288" v="140" actId="26606"/>
          <ac:cxnSpMkLst>
            <pc:docMk/>
            <pc:sldMk cId="3951528925" sldId="261"/>
            <ac:cxnSpMk id="67" creationId="{CFCD9506-7D13-4435-85CE-91C78F60BF8B}"/>
          </ac:cxnSpMkLst>
        </pc:cxnChg>
        <pc:cxnChg chg="add del">
          <ac:chgData name="Baker, Kevin" userId="2502c09a-0652-42bc-9f14-7a83e7d3cb9b" providerId="ADAL" clId="{C8EE29A7-080B-694B-A60F-72E0FF196B19}" dt="2020-04-23T18:03:33.288" v="140" actId="26606"/>
          <ac:cxnSpMkLst>
            <pc:docMk/>
            <pc:sldMk cId="3951528925" sldId="261"/>
            <ac:cxnSpMk id="69" creationId="{FE3C5E11-2CF0-4625-B686-BBC822C67C48}"/>
          </ac:cxnSpMkLst>
        </pc:cxnChg>
        <pc:cxnChg chg="add del">
          <ac:chgData name="Baker, Kevin" userId="2502c09a-0652-42bc-9f14-7a83e7d3cb9b" providerId="ADAL" clId="{C8EE29A7-080B-694B-A60F-72E0FF196B19}" dt="2020-04-23T18:03:33.288" v="140" actId="26606"/>
          <ac:cxnSpMkLst>
            <pc:docMk/>
            <pc:sldMk cId="3951528925" sldId="261"/>
            <ac:cxnSpMk id="71" creationId="{C0C42060-C51A-4747-8EF1-1ECC341A63B3}"/>
          </ac:cxnSpMkLst>
        </pc:cxnChg>
        <pc:cxnChg chg="add del">
          <ac:chgData name="Baker, Kevin" userId="2502c09a-0652-42bc-9f14-7a83e7d3cb9b" providerId="ADAL" clId="{C8EE29A7-080B-694B-A60F-72E0FF196B19}" dt="2020-04-23T18:02:57.352" v="132" actId="26606"/>
          <ac:cxnSpMkLst>
            <pc:docMk/>
            <pc:sldMk cId="3951528925" sldId="261"/>
            <ac:cxnSpMk id="72" creationId="{06CCF9C6-EE24-4435-BE37-FF68188A3C0C}"/>
          </ac:cxnSpMkLst>
        </pc:cxnChg>
        <pc:cxnChg chg="add del">
          <ac:chgData name="Baker, Kevin" userId="2502c09a-0652-42bc-9f14-7a83e7d3cb9b" providerId="ADAL" clId="{C8EE29A7-080B-694B-A60F-72E0FF196B19}" dt="2020-04-23T18:02:57.352" v="132" actId="26606"/>
          <ac:cxnSpMkLst>
            <pc:docMk/>
            <pc:sldMk cId="3951528925" sldId="261"/>
            <ac:cxnSpMk id="73" creationId="{CFCD9506-7D13-4435-85CE-91C78F60BF8B}"/>
          </ac:cxnSpMkLst>
        </pc:cxnChg>
        <pc:cxnChg chg="add del">
          <ac:chgData name="Baker, Kevin" userId="2502c09a-0652-42bc-9f14-7a83e7d3cb9b" providerId="ADAL" clId="{C8EE29A7-080B-694B-A60F-72E0FF196B19}" dt="2020-04-23T18:02:57.352" v="132" actId="26606"/>
          <ac:cxnSpMkLst>
            <pc:docMk/>
            <pc:sldMk cId="3951528925" sldId="261"/>
            <ac:cxnSpMk id="74" creationId="{FE3C5E11-2CF0-4625-B686-BBC822C67C48}"/>
          </ac:cxnSpMkLst>
        </pc:cxnChg>
        <pc:cxnChg chg="add del">
          <ac:chgData name="Baker, Kevin" userId="2502c09a-0652-42bc-9f14-7a83e7d3cb9b" providerId="ADAL" clId="{C8EE29A7-080B-694B-A60F-72E0FF196B19}" dt="2020-04-23T18:02:57.352" v="132" actId="26606"/>
          <ac:cxnSpMkLst>
            <pc:docMk/>
            <pc:sldMk cId="3951528925" sldId="261"/>
            <ac:cxnSpMk id="75" creationId="{C0C42060-C51A-4747-8EF1-1ECC341A63B3}"/>
          </ac:cxnSpMkLst>
        </pc:cxnChg>
        <pc:cxnChg chg="add del">
          <ac:chgData name="Baker, Kevin" userId="2502c09a-0652-42bc-9f14-7a83e7d3cb9b" providerId="ADAL" clId="{C8EE29A7-080B-694B-A60F-72E0FF196B19}" dt="2020-04-23T18:02:57.352" v="132" actId="26606"/>
          <ac:cxnSpMkLst>
            <pc:docMk/>
            <pc:sldMk cId="3951528925" sldId="261"/>
            <ac:cxnSpMk id="76" creationId="{7ADCBCE9-1F58-407A-ADB9-78411AAEBA12}"/>
          </ac:cxnSpMkLst>
        </pc:cxnChg>
        <pc:cxnChg chg="add del">
          <ac:chgData name="Baker, Kevin" userId="2502c09a-0652-42bc-9f14-7a83e7d3cb9b" providerId="ADAL" clId="{C8EE29A7-080B-694B-A60F-72E0FF196B19}" dt="2020-04-23T18:03:33.288" v="140" actId="26606"/>
          <ac:cxnSpMkLst>
            <pc:docMk/>
            <pc:sldMk cId="3951528925" sldId="261"/>
            <ac:cxnSpMk id="77" creationId="{7ADCBCE9-1F58-407A-ADB9-78411AAEBA12}"/>
          </ac:cxnSpMkLst>
        </pc:cxnChg>
        <pc:cxnChg chg="add del">
          <ac:chgData name="Baker, Kevin" userId="2502c09a-0652-42bc-9f14-7a83e7d3cb9b" providerId="ADAL" clId="{C8EE29A7-080B-694B-A60F-72E0FF196B19}" dt="2020-04-23T18:03:33.288" v="140" actId="26606"/>
          <ac:cxnSpMkLst>
            <pc:docMk/>
            <pc:sldMk cId="3951528925" sldId="261"/>
            <ac:cxnSpMk id="78" creationId="{06CCF9C6-EE24-4435-BE37-FF68188A3C0C}"/>
          </ac:cxnSpMkLst>
        </pc:cxnChg>
        <pc:cxnChg chg="add del">
          <ac:chgData name="Baker, Kevin" userId="2502c09a-0652-42bc-9f14-7a83e7d3cb9b" providerId="ADAL" clId="{C8EE29A7-080B-694B-A60F-72E0FF196B19}" dt="2020-04-23T18:04:02.690" v="146" actId="26606"/>
          <ac:cxnSpMkLst>
            <pc:docMk/>
            <pc:sldMk cId="3951528925" sldId="261"/>
            <ac:cxnSpMk id="84" creationId="{CFCD9506-7D13-4435-85CE-91C78F60BF8B}"/>
          </ac:cxnSpMkLst>
        </pc:cxnChg>
        <pc:cxnChg chg="add del">
          <ac:chgData name="Baker, Kevin" userId="2502c09a-0652-42bc-9f14-7a83e7d3cb9b" providerId="ADAL" clId="{C8EE29A7-080B-694B-A60F-72E0FF196B19}" dt="2020-04-23T18:04:02.690" v="146" actId="26606"/>
          <ac:cxnSpMkLst>
            <pc:docMk/>
            <pc:sldMk cId="3951528925" sldId="261"/>
            <ac:cxnSpMk id="85" creationId="{FE3C5E11-2CF0-4625-B686-BBC822C67C48}"/>
          </ac:cxnSpMkLst>
        </pc:cxnChg>
        <pc:cxnChg chg="add del">
          <ac:chgData name="Baker, Kevin" userId="2502c09a-0652-42bc-9f14-7a83e7d3cb9b" providerId="ADAL" clId="{C8EE29A7-080B-694B-A60F-72E0FF196B19}" dt="2020-04-23T18:04:02.690" v="146" actId="26606"/>
          <ac:cxnSpMkLst>
            <pc:docMk/>
            <pc:sldMk cId="3951528925" sldId="261"/>
            <ac:cxnSpMk id="86" creationId="{C0C42060-C51A-4747-8EF1-1ECC341A63B3}"/>
          </ac:cxnSpMkLst>
        </pc:cxnChg>
        <pc:cxnChg chg="add del">
          <ac:chgData name="Baker, Kevin" userId="2502c09a-0652-42bc-9f14-7a83e7d3cb9b" providerId="ADAL" clId="{C8EE29A7-080B-694B-A60F-72E0FF196B19}" dt="2020-04-23T18:04:02.690" v="146" actId="26606"/>
          <ac:cxnSpMkLst>
            <pc:docMk/>
            <pc:sldMk cId="3951528925" sldId="261"/>
            <ac:cxnSpMk id="87" creationId="{7ADCBCE9-1F58-407A-ADB9-78411AAEBA12}"/>
          </ac:cxnSpMkLst>
        </pc:cxnChg>
        <pc:cxnChg chg="add del">
          <ac:chgData name="Baker, Kevin" userId="2502c09a-0652-42bc-9f14-7a83e7d3cb9b" providerId="ADAL" clId="{C8EE29A7-080B-694B-A60F-72E0FF196B19}" dt="2020-04-23T18:04:02.690" v="146" actId="26606"/>
          <ac:cxnSpMkLst>
            <pc:docMk/>
            <pc:sldMk cId="3951528925" sldId="261"/>
            <ac:cxnSpMk id="88" creationId="{06CCF9C6-EE24-4435-BE37-FF68188A3C0C}"/>
          </ac:cxnSpMkLst>
        </pc:cxnChg>
      </pc:sldChg>
      <pc:sldChg chg="addSp delSp modSp new mod ord setBg">
        <pc:chgData name="Baker, Kevin" userId="2502c09a-0652-42bc-9f14-7a83e7d3cb9b" providerId="ADAL" clId="{C8EE29A7-080B-694B-A60F-72E0FF196B19}" dt="2020-04-23T18:34:57.770" v="438" actId="732"/>
        <pc:sldMkLst>
          <pc:docMk/>
          <pc:sldMk cId="1135953196" sldId="262"/>
        </pc:sldMkLst>
        <pc:spChg chg="del">
          <ac:chgData name="Baker, Kevin" userId="2502c09a-0652-42bc-9f14-7a83e7d3cb9b" providerId="ADAL" clId="{C8EE29A7-080B-694B-A60F-72E0FF196B19}" dt="2020-04-23T11:13:49.373" v="63" actId="478"/>
          <ac:spMkLst>
            <pc:docMk/>
            <pc:sldMk cId="1135953196" sldId="262"/>
            <ac:spMk id="2" creationId="{0E0D1EAD-FCF4-5141-83F2-9A0B2D33BCD2}"/>
          </ac:spMkLst>
        </pc:spChg>
        <pc:spChg chg="del">
          <ac:chgData name="Baker, Kevin" userId="2502c09a-0652-42bc-9f14-7a83e7d3cb9b" providerId="ADAL" clId="{C8EE29A7-080B-694B-A60F-72E0FF196B19}" dt="2020-04-23T11:13:45.815" v="62" actId="478"/>
          <ac:spMkLst>
            <pc:docMk/>
            <pc:sldMk cId="1135953196" sldId="262"/>
            <ac:spMk id="3" creationId="{7963A9AB-67C9-7548-928F-D1374AB27019}"/>
          </ac:spMkLst>
        </pc:spChg>
        <pc:spChg chg="add del">
          <ac:chgData name="Baker, Kevin" userId="2502c09a-0652-42bc-9f14-7a83e7d3cb9b" providerId="ADAL" clId="{C8EE29A7-080B-694B-A60F-72E0FF196B19}" dt="2020-04-23T18:27:28.419" v="374" actId="26606"/>
          <ac:spMkLst>
            <pc:docMk/>
            <pc:sldMk cId="1135953196" sldId="262"/>
            <ac:spMk id="18" creationId="{E1750109-3B91-4506-B997-0CD8E35A1488}"/>
          </ac:spMkLst>
        </pc:spChg>
        <pc:spChg chg="add del">
          <ac:chgData name="Baker, Kevin" userId="2502c09a-0652-42bc-9f14-7a83e7d3cb9b" providerId="ADAL" clId="{C8EE29A7-080B-694B-A60F-72E0FF196B19}" dt="2020-04-23T11:16:45.134" v="80" actId="26606"/>
          <ac:spMkLst>
            <pc:docMk/>
            <pc:sldMk cId="1135953196" sldId="262"/>
            <ac:spMk id="21" creationId="{6C2997EE-0889-44C3-AC0D-18F26AC9AAAB}"/>
          </ac:spMkLst>
        </pc:spChg>
        <pc:spChg chg="add del">
          <ac:chgData name="Baker, Kevin" userId="2502c09a-0652-42bc-9f14-7a83e7d3cb9b" providerId="ADAL" clId="{C8EE29A7-080B-694B-A60F-72E0FF196B19}" dt="2020-04-23T18:27:28.419" v="374" actId="26606"/>
          <ac:spMkLst>
            <pc:docMk/>
            <pc:sldMk cId="1135953196" sldId="262"/>
            <ac:spMk id="23" creationId="{E72D8D1B-59F6-4FF3-8547-9BBB6129F2FA}"/>
          </ac:spMkLst>
        </pc:spChg>
        <pc:spChg chg="add del">
          <ac:chgData name="Baker, Kevin" userId="2502c09a-0652-42bc-9f14-7a83e7d3cb9b" providerId="ADAL" clId="{C8EE29A7-080B-694B-A60F-72E0FF196B19}" dt="2020-04-23T18:27:28.419" v="374" actId="26606"/>
          <ac:spMkLst>
            <pc:docMk/>
            <pc:sldMk cId="1135953196" sldId="262"/>
            <ac:spMk id="25" creationId="{8FC8C21F-9484-4A71-ABFA-6C10682FAC3E}"/>
          </ac:spMkLst>
        </pc:spChg>
        <pc:spChg chg="add del">
          <ac:chgData name="Baker, Kevin" userId="2502c09a-0652-42bc-9f14-7a83e7d3cb9b" providerId="ADAL" clId="{C8EE29A7-080B-694B-A60F-72E0FF196B19}" dt="2020-04-23T11:16:45.127" v="79" actId="26606"/>
          <ac:spMkLst>
            <pc:docMk/>
            <pc:sldMk cId="1135953196" sldId="262"/>
            <ac:spMk id="26" creationId="{6C2997EE-0889-44C3-AC0D-18F26AC9AAAB}"/>
          </ac:spMkLst>
        </pc:spChg>
        <pc:spChg chg="add del">
          <ac:chgData name="Baker, Kevin" userId="2502c09a-0652-42bc-9f14-7a83e7d3cb9b" providerId="ADAL" clId="{C8EE29A7-080B-694B-A60F-72E0FF196B19}" dt="2020-04-23T18:27:28.419" v="374" actId="26606"/>
          <ac:spMkLst>
            <pc:docMk/>
            <pc:sldMk cId="1135953196" sldId="262"/>
            <ac:spMk id="27" creationId="{2C444748-5A8D-4B53-89FE-42B455DFA2D1}"/>
          </ac:spMkLst>
        </pc:spChg>
        <pc:spChg chg="add del">
          <ac:chgData name="Baker, Kevin" userId="2502c09a-0652-42bc-9f14-7a83e7d3cb9b" providerId="ADAL" clId="{C8EE29A7-080B-694B-A60F-72E0FF196B19}" dt="2020-04-23T18:27:28.419" v="374" actId="26606"/>
          <ac:spMkLst>
            <pc:docMk/>
            <pc:sldMk cId="1135953196" sldId="262"/>
            <ac:spMk id="29" creationId="{14044C96-7CFD-44DB-A579-D77B0D37C681}"/>
          </ac:spMkLst>
        </pc:spChg>
        <pc:picChg chg="add mod modCrop">
          <ac:chgData name="Baker, Kevin" userId="2502c09a-0652-42bc-9f14-7a83e7d3cb9b" providerId="ADAL" clId="{C8EE29A7-080B-694B-A60F-72E0FF196B19}" dt="2020-04-23T18:34:57.770" v="438" actId="732"/>
          <ac:picMkLst>
            <pc:docMk/>
            <pc:sldMk cId="1135953196" sldId="262"/>
            <ac:picMk id="2" creationId="{54D0F524-AA8F-A44C-99B4-6E3E9CF92501}"/>
          </ac:picMkLst>
        </pc:picChg>
        <pc:picChg chg="add del">
          <ac:chgData name="Baker, Kevin" userId="2502c09a-0652-42bc-9f14-7a83e7d3cb9b" providerId="ADAL" clId="{C8EE29A7-080B-694B-A60F-72E0FF196B19}" dt="2020-04-23T11:14:12.767" v="67" actId="478"/>
          <ac:picMkLst>
            <pc:docMk/>
            <pc:sldMk cId="1135953196" sldId="262"/>
            <ac:picMk id="4" creationId="{56F60AB1-C8E3-9D44-B8FE-18D0D8693B38}"/>
          </ac:picMkLst>
        </pc:picChg>
        <pc:picChg chg="add mod modCrop">
          <ac:chgData name="Baker, Kevin" userId="2502c09a-0652-42bc-9f14-7a83e7d3cb9b" providerId="ADAL" clId="{C8EE29A7-080B-694B-A60F-72E0FF196B19}" dt="2020-04-23T18:34:17.875" v="436" actId="732"/>
          <ac:picMkLst>
            <pc:docMk/>
            <pc:sldMk cId="1135953196" sldId="262"/>
            <ac:picMk id="4" creationId="{68D2A58B-6222-7A40-B51E-B5B204975841}"/>
          </ac:picMkLst>
        </pc:picChg>
        <pc:picChg chg="add del">
          <ac:chgData name="Baker, Kevin" userId="2502c09a-0652-42bc-9f14-7a83e7d3cb9b" providerId="ADAL" clId="{C8EE29A7-080B-694B-A60F-72E0FF196B19}" dt="2020-04-23T11:14:10.354" v="66" actId="478"/>
          <ac:picMkLst>
            <pc:docMk/>
            <pc:sldMk cId="1135953196" sldId="262"/>
            <ac:picMk id="6" creationId="{93170FBA-B4A8-0E46-A2B6-D12A982C2F2B}"/>
          </ac:picMkLst>
        </pc:picChg>
        <pc:picChg chg="add del mod ord modCrop">
          <ac:chgData name="Baker, Kevin" userId="2502c09a-0652-42bc-9f14-7a83e7d3cb9b" providerId="ADAL" clId="{C8EE29A7-080B-694B-A60F-72E0FF196B19}" dt="2020-04-23T18:33:05.886" v="424" actId="478"/>
          <ac:picMkLst>
            <pc:docMk/>
            <pc:sldMk cId="1135953196" sldId="262"/>
            <ac:picMk id="8" creationId="{BFC3FC81-6879-0643-A38E-D4CCDD657FDD}"/>
          </ac:picMkLst>
        </pc:picChg>
        <pc:picChg chg="add mod ord modCrop">
          <ac:chgData name="Baker, Kevin" userId="2502c09a-0652-42bc-9f14-7a83e7d3cb9b" providerId="ADAL" clId="{C8EE29A7-080B-694B-A60F-72E0FF196B19}" dt="2020-04-23T18:33:17.373" v="425" actId="1076"/>
          <ac:picMkLst>
            <pc:docMk/>
            <pc:sldMk cId="1135953196" sldId="262"/>
            <ac:picMk id="10" creationId="{B5080F3C-5B1F-6040-BCBE-E3ECD71B8ABF}"/>
          </ac:picMkLst>
        </pc:picChg>
        <pc:picChg chg="add del">
          <ac:chgData name="Baker, Kevin" userId="2502c09a-0652-42bc-9f14-7a83e7d3cb9b" providerId="ADAL" clId="{C8EE29A7-080B-694B-A60F-72E0FF196B19}" dt="2020-04-23T11:15:05.865" v="73" actId="478"/>
          <ac:picMkLst>
            <pc:docMk/>
            <pc:sldMk cId="1135953196" sldId="262"/>
            <ac:picMk id="12" creationId="{DA049E93-783B-4443-8C84-40E9284B426D}"/>
          </ac:picMkLst>
        </pc:picChg>
        <pc:picChg chg="add del">
          <ac:chgData name="Baker, Kevin" userId="2502c09a-0652-42bc-9f14-7a83e7d3cb9b" providerId="ADAL" clId="{C8EE29A7-080B-694B-A60F-72E0FF196B19}" dt="2020-04-23T11:15:01.951" v="72" actId="478"/>
          <ac:picMkLst>
            <pc:docMk/>
            <pc:sldMk cId="1135953196" sldId="262"/>
            <ac:picMk id="14" creationId="{D2CC0955-36F6-9F44-81D2-DB76168DEC06}"/>
          </ac:picMkLst>
        </pc:picChg>
        <pc:picChg chg="add mod ord">
          <ac:chgData name="Baker, Kevin" userId="2502c09a-0652-42bc-9f14-7a83e7d3cb9b" providerId="ADAL" clId="{C8EE29A7-080B-694B-A60F-72E0FF196B19}" dt="2020-04-23T18:27:37.575" v="379" actId="26606"/>
          <ac:picMkLst>
            <pc:docMk/>
            <pc:sldMk cId="1135953196" sldId="262"/>
            <ac:picMk id="16" creationId="{0DF08611-3572-8E46-8261-6FCEFEC275CA}"/>
          </ac:picMkLst>
        </pc:picChg>
        <pc:cxnChg chg="add del">
          <ac:chgData name="Baker, Kevin" userId="2502c09a-0652-42bc-9f14-7a83e7d3cb9b" providerId="ADAL" clId="{C8EE29A7-080B-694B-A60F-72E0FF196B19}" dt="2020-04-23T18:27:30.229" v="376" actId="26606"/>
          <ac:cxnSpMkLst>
            <pc:docMk/>
            <pc:sldMk cId="1135953196" sldId="262"/>
            <ac:cxnSpMk id="31" creationId="{50DA1EB8-87CF-4588-A1FD-4756F9A28F6B}"/>
          </ac:cxnSpMkLst>
        </pc:cxnChg>
        <pc:cxnChg chg="add del">
          <ac:chgData name="Baker, Kevin" userId="2502c09a-0652-42bc-9f14-7a83e7d3cb9b" providerId="ADAL" clId="{C8EE29A7-080B-694B-A60F-72E0FF196B19}" dt="2020-04-23T18:27:30.229" v="376" actId="26606"/>
          <ac:cxnSpMkLst>
            <pc:docMk/>
            <pc:sldMk cId="1135953196" sldId="262"/>
            <ac:cxnSpMk id="32" creationId="{D7A4E378-EA57-47B9-B1EB-58B998F6CFFB}"/>
          </ac:cxnSpMkLst>
        </pc:cxnChg>
        <pc:cxnChg chg="add del">
          <ac:chgData name="Baker, Kevin" userId="2502c09a-0652-42bc-9f14-7a83e7d3cb9b" providerId="ADAL" clId="{C8EE29A7-080B-694B-A60F-72E0FF196B19}" dt="2020-04-23T18:27:30.229" v="376" actId="26606"/>
          <ac:cxnSpMkLst>
            <pc:docMk/>
            <pc:sldMk cId="1135953196" sldId="262"/>
            <ac:cxnSpMk id="33" creationId="{D2B31ED6-76F0-425A-9A41-C947AEF9C145}"/>
          </ac:cxnSpMkLst>
        </pc:cxnChg>
      </pc:sldChg>
      <pc:sldChg chg="addSp delSp modSp new mod ord setBg">
        <pc:chgData name="Baker, Kevin" userId="2502c09a-0652-42bc-9f14-7a83e7d3cb9b" providerId="ADAL" clId="{C8EE29A7-080B-694B-A60F-72E0FF196B19}" dt="2020-04-23T18:29:09.742" v="387" actId="1076"/>
        <pc:sldMkLst>
          <pc:docMk/>
          <pc:sldMk cId="2332050489" sldId="263"/>
        </pc:sldMkLst>
        <pc:spChg chg="del">
          <ac:chgData name="Baker, Kevin" userId="2502c09a-0652-42bc-9f14-7a83e7d3cb9b" providerId="ADAL" clId="{C8EE29A7-080B-694B-A60F-72E0FF196B19}" dt="2020-04-23T11:17:24.643" v="84" actId="478"/>
          <ac:spMkLst>
            <pc:docMk/>
            <pc:sldMk cId="2332050489" sldId="263"/>
            <ac:spMk id="2" creationId="{D317D7B2-23D8-DC4A-BABA-AD0573244749}"/>
          </ac:spMkLst>
        </pc:spChg>
        <pc:spChg chg="del">
          <ac:chgData name="Baker, Kevin" userId="2502c09a-0652-42bc-9f14-7a83e7d3cb9b" providerId="ADAL" clId="{C8EE29A7-080B-694B-A60F-72E0FF196B19}" dt="2020-04-23T11:17:26.885" v="85" actId="478"/>
          <ac:spMkLst>
            <pc:docMk/>
            <pc:sldMk cId="2332050489" sldId="263"/>
            <ac:spMk id="3" creationId="{980D3778-FB40-A842-954D-6FCD195DF27D}"/>
          </ac:spMkLst>
        </pc:spChg>
        <pc:picChg chg="add del mod">
          <ac:chgData name="Baker, Kevin" userId="2502c09a-0652-42bc-9f14-7a83e7d3cb9b" providerId="ADAL" clId="{C8EE29A7-080B-694B-A60F-72E0FF196B19}" dt="2020-04-23T11:18:05.131" v="89" actId="478"/>
          <ac:picMkLst>
            <pc:docMk/>
            <pc:sldMk cId="2332050489" sldId="263"/>
            <ac:picMk id="4" creationId="{BF4C7F91-51E0-0244-8ACB-28E52595B27C}"/>
          </ac:picMkLst>
        </pc:picChg>
        <pc:picChg chg="add mod">
          <ac:chgData name="Baker, Kevin" userId="2502c09a-0652-42bc-9f14-7a83e7d3cb9b" providerId="ADAL" clId="{C8EE29A7-080B-694B-A60F-72E0FF196B19}" dt="2020-04-23T18:29:09.742" v="387" actId="1076"/>
          <ac:picMkLst>
            <pc:docMk/>
            <pc:sldMk cId="2332050489" sldId="263"/>
            <ac:picMk id="6" creationId="{9867F36D-1C7C-B24A-9844-3A55ACF7E776}"/>
          </ac:picMkLst>
        </pc:picChg>
        <pc:picChg chg="add mod">
          <ac:chgData name="Baker, Kevin" userId="2502c09a-0652-42bc-9f14-7a83e7d3cb9b" providerId="ADAL" clId="{C8EE29A7-080B-694B-A60F-72E0FF196B19}" dt="2020-04-23T11:19:33.213" v="103" actId="26606"/>
          <ac:picMkLst>
            <pc:docMk/>
            <pc:sldMk cId="2332050489" sldId="263"/>
            <ac:picMk id="8" creationId="{F424DCF6-6CE2-B44F-9551-52EC50D01D4E}"/>
          </ac:picMkLst>
        </pc:picChg>
        <pc:picChg chg="add del">
          <ac:chgData name="Baker, Kevin" userId="2502c09a-0652-42bc-9f14-7a83e7d3cb9b" providerId="ADAL" clId="{C8EE29A7-080B-694B-A60F-72E0FF196B19}" dt="2020-04-23T11:18:01.528" v="88" actId="26606"/>
          <ac:picMkLst>
            <pc:docMk/>
            <pc:sldMk cId="2332050489" sldId="263"/>
            <ac:picMk id="9" creationId="{CB607B98-7700-4DC9-8BE8-A876255F9C52}"/>
          </ac:picMkLst>
        </pc:picChg>
        <pc:picChg chg="add del mod">
          <ac:chgData name="Baker, Kevin" userId="2502c09a-0652-42bc-9f14-7a83e7d3cb9b" providerId="ADAL" clId="{C8EE29A7-080B-694B-A60F-72E0FF196B19}" dt="2020-04-23T11:19:09.702" v="100" actId="478"/>
          <ac:picMkLst>
            <pc:docMk/>
            <pc:sldMk cId="2332050489" sldId="263"/>
            <ac:picMk id="11" creationId="{D1DBAEBA-61CB-3241-A323-298E47FA8D2C}"/>
          </ac:picMkLst>
        </pc:picChg>
        <pc:picChg chg="add mod ord">
          <ac:chgData name="Baker, Kevin" userId="2502c09a-0652-42bc-9f14-7a83e7d3cb9b" providerId="ADAL" clId="{C8EE29A7-080B-694B-A60F-72E0FF196B19}" dt="2020-04-23T11:19:33.213" v="103" actId="26606"/>
          <ac:picMkLst>
            <pc:docMk/>
            <pc:sldMk cId="2332050489" sldId="263"/>
            <ac:picMk id="13" creationId="{59E7AA4F-8BB0-6241-B5FF-DDBFD1FC12BD}"/>
          </ac:picMkLst>
        </pc:picChg>
        <pc:picChg chg="add del mod">
          <ac:chgData name="Baker, Kevin" userId="2502c09a-0652-42bc-9f14-7a83e7d3cb9b" providerId="ADAL" clId="{C8EE29A7-080B-694B-A60F-72E0FF196B19}" dt="2020-04-23T11:19:12.854" v="101" actId="478"/>
          <ac:picMkLst>
            <pc:docMk/>
            <pc:sldMk cId="2332050489" sldId="263"/>
            <ac:picMk id="15" creationId="{50F05FE1-2DC2-874F-99DE-67C46F84D451}"/>
          </ac:picMkLst>
        </pc:picChg>
      </pc:sldChg>
      <pc:sldChg chg="addSp delSp modSp new add del mod ord setBg">
        <pc:chgData name="Baker, Kevin" userId="2502c09a-0652-42bc-9f14-7a83e7d3cb9b" providerId="ADAL" clId="{C8EE29A7-080B-694B-A60F-72E0FF196B19}" dt="2020-04-23T18:28:16.649" v="384" actId="26606"/>
        <pc:sldMkLst>
          <pc:docMk/>
          <pc:sldMk cId="1633178757" sldId="264"/>
        </pc:sldMkLst>
        <pc:spChg chg="del">
          <ac:chgData name="Baker, Kevin" userId="2502c09a-0652-42bc-9f14-7a83e7d3cb9b" providerId="ADAL" clId="{C8EE29A7-080B-694B-A60F-72E0FF196B19}" dt="2020-04-23T11:20:18.575" v="106" actId="478"/>
          <ac:spMkLst>
            <pc:docMk/>
            <pc:sldMk cId="1633178757" sldId="264"/>
            <ac:spMk id="2" creationId="{E4BC1572-0FF2-8142-9C0B-DCEBE54B96CD}"/>
          </ac:spMkLst>
        </pc:spChg>
        <pc:spChg chg="del">
          <ac:chgData name="Baker, Kevin" userId="2502c09a-0652-42bc-9f14-7a83e7d3cb9b" providerId="ADAL" clId="{C8EE29A7-080B-694B-A60F-72E0FF196B19}" dt="2020-04-23T11:20:16.660" v="105" actId="478"/>
          <ac:spMkLst>
            <pc:docMk/>
            <pc:sldMk cId="1633178757" sldId="264"/>
            <ac:spMk id="3" creationId="{27D5861A-F254-B34C-B795-F82492A8903C}"/>
          </ac:spMkLst>
        </pc:spChg>
        <pc:picChg chg="add mod">
          <ac:chgData name="Baker, Kevin" userId="2502c09a-0652-42bc-9f14-7a83e7d3cb9b" providerId="ADAL" clId="{C8EE29A7-080B-694B-A60F-72E0FF196B19}" dt="2020-04-23T18:28:16.649" v="384" actId="26606"/>
          <ac:picMkLst>
            <pc:docMk/>
            <pc:sldMk cId="1633178757" sldId="264"/>
            <ac:picMk id="2" creationId="{D87AF347-4AC8-6741-85DA-11C95C1CC4FC}"/>
          </ac:picMkLst>
        </pc:picChg>
        <pc:picChg chg="add del mod ord">
          <ac:chgData name="Baker, Kevin" userId="2502c09a-0652-42bc-9f14-7a83e7d3cb9b" providerId="ADAL" clId="{C8EE29A7-080B-694B-A60F-72E0FF196B19}" dt="2020-04-23T18:28:01.165" v="380" actId="478"/>
          <ac:picMkLst>
            <pc:docMk/>
            <pc:sldMk cId="1633178757" sldId="264"/>
            <ac:picMk id="4" creationId="{FA9EE99D-288F-CA47-B7C6-A1E984F02670}"/>
          </ac:picMkLst>
        </pc:picChg>
        <pc:picChg chg="add mod">
          <ac:chgData name="Baker, Kevin" userId="2502c09a-0652-42bc-9f14-7a83e7d3cb9b" providerId="ADAL" clId="{C8EE29A7-080B-694B-A60F-72E0FF196B19}" dt="2020-04-23T18:28:16.649" v="384" actId="26606"/>
          <ac:picMkLst>
            <pc:docMk/>
            <pc:sldMk cId="1633178757" sldId="264"/>
            <ac:picMk id="6" creationId="{55EF9520-59D2-6947-B6C6-4956B966A00F}"/>
          </ac:picMkLst>
        </pc:picChg>
      </pc:sldChg>
      <pc:sldChg chg="add del">
        <pc:chgData name="Baker, Kevin" userId="2502c09a-0652-42bc-9f14-7a83e7d3cb9b" providerId="ADAL" clId="{C8EE29A7-080B-694B-A60F-72E0FF196B19}" dt="2020-04-23T18:07:58.138" v="155" actId="2696"/>
        <pc:sldMkLst>
          <pc:docMk/>
          <pc:sldMk cId="2112116340" sldId="265"/>
        </pc:sldMkLst>
      </pc:sldChg>
      <pc:sldChg chg="add del">
        <pc:chgData name="Baker, Kevin" userId="2502c09a-0652-42bc-9f14-7a83e7d3cb9b" providerId="ADAL" clId="{C8EE29A7-080B-694B-A60F-72E0FF196B19}" dt="2020-04-23T11:21:56.041" v="116" actId="2696"/>
        <pc:sldMkLst>
          <pc:docMk/>
          <pc:sldMk cId="4257404420" sldId="265"/>
        </pc:sldMkLst>
      </pc:sldChg>
      <pc:sldChg chg="add del">
        <pc:chgData name="Baker, Kevin" userId="2502c09a-0652-42bc-9f14-7a83e7d3cb9b" providerId="ADAL" clId="{C8EE29A7-080B-694B-A60F-72E0FF196B19}" dt="2020-04-23T18:07:53.753" v="154" actId="2696"/>
        <pc:sldMkLst>
          <pc:docMk/>
          <pc:sldMk cId="1416063397" sldId="26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BFE30A-7A6B-4B9A-91B1-F815FD7934CA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71A90-925E-4221-97DB-0C9128AB06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5520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3508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0B5D542E-3750-4A6F-9630-2A56E0AC2EE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925407"/>
            <a:ext cx="5679440" cy="4029879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7"/>
            <a:ext cx="3076363" cy="513507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CCB75265-20C7-4A13-8C5B-C7902C38E9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864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75265-20C7-4A13-8C5B-C7902C38E9A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588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B75265-20C7-4A13-8C5B-C7902C38E9A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155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44B25-88CC-C64D-B176-FF23C27A33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316C8E-B212-D447-B71B-F486BE7694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4A047-D8C3-BB4D-94D3-E3000F343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0ACAD-05A1-644C-A57E-848CAB1BDF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744174-820B-1949-B587-F36E2804F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545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D1D94-68F2-C141-AE93-F9364AA50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E87E8F-2073-5746-9C58-24ED1C9587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E5A11E-199F-694B-BB71-7D6553859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ED257-8DCA-7741-9EAB-C58CBC571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8085D8-B7C1-5847-9DB0-4BFAE039C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6587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A5F32-6979-D24A-8E8F-58C1370BB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C05F3E-E6BA-2947-A887-781B6C6945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3D79BC-21BB-CD46-A7A7-F02C84007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18E859-34C8-4F40-9FE7-0DC4A99508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2F4D4-A1BC-3F4C-8975-53AEE0302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587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EF870-A66C-A24D-ABC5-8A5FE89C5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FE432F-1EE2-1944-BFBC-2D4BFA801D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58ACF5-C581-7448-8457-DAB26FD1F6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BF49A1-E2DC-D842-9FE6-78B077113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222F55-6DA6-F248-89F5-7C7FA59E8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EFABA1-D8D6-DC4E-9222-3D963125F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470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965C4-F3EE-8D45-AC85-2BF9B48BF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538FB4-44AF-4342-8C3C-7F1575E828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87BFE2-39B4-B443-BD05-6C592A4833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32C812-7023-044C-8FA0-1DA845E3DD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4D196B-852E-3840-9A41-DA91445ACD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9EE3DB-A724-EB48-8FC8-C03CC3E20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65D63B-62A4-CB49-B053-1A5E05AAE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92C63E-FBC2-C349-B274-12335EADE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95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E7606-519E-D042-984D-B59894CD0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CAB7BF-01D4-184D-8FF4-48F5152DB4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CB4D40-F8FA-E445-8C65-60E8EAEBA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570360-F82E-BD4A-A143-712BCC375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703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CDBE91-783C-B343-8928-2C8592339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7A0F08-1F15-4B4D-B17A-794919FC9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3C3087-F3F4-4945-A909-9D71FC94A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6062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FE2C4-907C-B540-A998-E3C80D54E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D5193-3DDE-534D-AE6D-BD2A03B8A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F4CFBC-778C-FF4A-938D-70FF82C9E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42E49-FD7A-FD41-9A15-C4523BB7C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37A113-3DAC-714B-88AE-1F63D1290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25233A-75C1-B649-9647-0753AA044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273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E5116-6483-E64F-9275-094F61E42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99A31D-AA68-744E-BCD3-4DFB4420AF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607772-124F-E343-B51C-D7283569DD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938012-649A-994C-A124-61D7F00F2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234D4-8AF2-2743-9D0E-1A52C133E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91826A-B408-D746-9912-22154BC51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949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98484F-01E1-8A4A-988C-07156F274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9BF5D4-7BDB-5549-9221-E0A9DDF108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A6B5ED-D063-E14B-82A5-4F091C628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0462E3-1A14-1C42-A9AB-57EC8BF18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EC771-7885-C443-8E1E-3BBD6B645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346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338368-68CF-5043-A0B2-E144582FA0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72C896-3FF3-DF41-BA9F-87171C2A4C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C5C14D-F538-B846-A5FC-044A4D981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B5F405-3520-1A47-BC57-E89A13ABC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0FBE8-C7D7-7649-8CB1-EE26D25AE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549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DCB4A9-66E6-AF43-96D1-1D36DE4E5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44173-02CC-E34E-8953-72BAB9D079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AF992A-0191-9744-8399-1EF1ED1E0D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CF710-A9A8-4342-B41F-0837263043CA}" type="datetimeFigureOut">
              <a:rPr lang="en-US" smtClean="0"/>
              <a:t>5/20/2020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7E100A-BF49-354B-A0C4-C5C1621A24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83736-511C-AD4F-BE4E-3524C09E8E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8915A-EF2F-3845-8E45-56D7075FBBA4}" type="slidenum">
              <a:rPr lang="en-US" smtClean="0"/>
              <a:t>‹#›</a:t>
            </a:fld>
            <a:endParaRPr lang="en-US"/>
          </a:p>
        </p:txBody>
      </p:sp>
      <p:sp>
        <p:nvSpPr>
          <p:cNvPr id="7" name="MSIPCMContentMarking" descr="{&quot;HashCode&quot;:-212039971,&quot;Placement&quot;:&quot;Footer&quot;}"/>
          <p:cNvSpPr txBox="1"/>
          <p:nvPr userDrawn="1"/>
        </p:nvSpPr>
        <p:spPr>
          <a:xfrm>
            <a:off x="0" y="6608802"/>
            <a:ext cx="1554772" cy="24919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Arial" panose="020B0604020202020204" pitchFamily="34" charset="0"/>
              </a:rPr>
              <a:t>Classification - Private</a:t>
            </a:r>
          </a:p>
        </p:txBody>
      </p:sp>
    </p:spTree>
    <p:extLst>
      <p:ext uri="{BB962C8B-B14F-4D97-AF65-F5344CB8AC3E}">
        <p14:creationId xmlns:p14="http://schemas.microsoft.com/office/powerpoint/2010/main" val="3190577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CCAFB3E-E6E2-4587-A5FC-061F9AED9AF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912600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975841F-9161-4650-BCE5-20FFE7E2961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33" t="3964" b="3964"/>
          <a:stretch/>
        </p:blipFill>
        <p:spPr>
          <a:xfrm>
            <a:off x="575867" y="1"/>
            <a:ext cx="6629806" cy="6857999"/>
          </a:xfrm>
          <a:custGeom>
            <a:avLst/>
            <a:gdLst>
              <a:gd name="connsiteX0" fmla="*/ 0 w 7554138"/>
              <a:gd name="connsiteY0" fmla="*/ 0 h 6857999"/>
              <a:gd name="connsiteX1" fmla="*/ 7554138 w 7554138"/>
              <a:gd name="connsiteY1" fmla="*/ 0 h 6857999"/>
              <a:gd name="connsiteX2" fmla="*/ 7554138 w 7554138"/>
              <a:gd name="connsiteY2" fmla="*/ 6857999 h 6857999"/>
              <a:gd name="connsiteX3" fmla="*/ 0 w 7554138"/>
              <a:gd name="connsiteY3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54138" h="6857999">
                <a:moveTo>
                  <a:pt x="0" y="0"/>
                </a:moveTo>
                <a:lnTo>
                  <a:pt x="7554138" y="0"/>
                </a:lnTo>
                <a:lnTo>
                  <a:pt x="7554138" y="6857999"/>
                </a:lnTo>
                <a:lnTo>
                  <a:pt x="0" y="6857999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56A7D4-B6AD-8944-BACE-EA5DE941F2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7755" y="2046299"/>
            <a:ext cx="3658053" cy="1786515"/>
          </a:xfrm>
        </p:spPr>
        <p:txBody>
          <a:bodyPr anchor="t">
            <a:normAutofit/>
          </a:bodyPr>
          <a:lstStyle/>
          <a:p>
            <a:pPr algn="l"/>
            <a:r>
              <a:rPr lang="en-GB" sz="4200" dirty="0">
                <a:solidFill>
                  <a:srgbClr val="FFFFFF"/>
                </a:solidFill>
              </a:rPr>
              <a:t>My Mini</a:t>
            </a:r>
            <a:r>
              <a:rPr lang="en-GB" sz="4400" dirty="0">
                <a:solidFill>
                  <a:srgbClr val="FFFFFF"/>
                </a:solidFill>
              </a:rPr>
              <a:t> </a:t>
            </a:r>
            <a:r>
              <a:rPr lang="en-GB" sz="6100" b="1" dirty="0">
                <a:solidFill>
                  <a:srgbClr val="FFFFFF"/>
                </a:solidFill>
              </a:rPr>
              <a:t>Shard</a:t>
            </a:r>
            <a:endParaRPr lang="en-US" sz="6100" b="1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BFA157-CF46-7A4F-A560-CA4C3AFB06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754" y="4189559"/>
            <a:ext cx="3658053" cy="1180941"/>
          </a:xfrm>
        </p:spPr>
        <p:txBody>
          <a:bodyPr anchor="b">
            <a:normAutofit/>
          </a:bodyPr>
          <a:lstStyle/>
          <a:p>
            <a:pPr algn="l"/>
            <a:r>
              <a:rPr lang="en-GB" sz="2800" b="1" dirty="0">
                <a:solidFill>
                  <a:srgbClr val="FFFFFF"/>
                </a:solidFill>
              </a:rPr>
              <a:t>Howie Baker </a:t>
            </a:r>
          </a:p>
          <a:p>
            <a:pPr algn="l"/>
            <a:r>
              <a:rPr lang="en-GB" dirty="0" smtClean="0">
                <a:solidFill>
                  <a:srgbClr val="FFFFFF"/>
                </a:solidFill>
              </a:rPr>
              <a:t>Group 2 - Age 8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0086A0-762B-44EE-AA70-A7268A72ACC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91262" y="0"/>
            <a:ext cx="5900738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0B27126D-EF61-C74E-9A1A-91AF89146D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4359" y="1487500"/>
            <a:ext cx="5507803" cy="3883000"/>
          </a:xfrm>
          <a:custGeom>
            <a:avLst/>
            <a:gdLst/>
            <a:ahLst/>
            <a:cxnLst/>
            <a:rect l="l" t="t" r="r" b="b"/>
            <a:pathLst>
              <a:path w="5017317" h="5380277">
                <a:moveTo>
                  <a:pt x="0" y="0"/>
                </a:moveTo>
                <a:lnTo>
                  <a:pt x="5017317" y="0"/>
                </a:lnTo>
                <a:lnTo>
                  <a:pt x="5017317" y="5380277"/>
                </a:lnTo>
                <a:lnTo>
                  <a:pt x="0" y="538027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6982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EE5C6BA-FE2A-4C38-8D88-E70C06E54F82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48309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3E66F28-0926-4CFB-BDAB-646CAB184CB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Freeform 60">
            <a:extLst>
              <a:ext uri="{FF2B5EF4-FFF2-40B4-BE49-F238E27FC236}">
                <a16:creationId xmlns:a16="http://schemas.microsoft.com/office/drawing/2014/main" id="{DE9FA85F-F0FB-4952-A05F-04CC67B18EE5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20409" y="1"/>
            <a:ext cx="3960192" cy="2251543"/>
          </a:xfrm>
          <a:custGeom>
            <a:avLst/>
            <a:gdLst>
              <a:gd name="connsiteX0" fmla="*/ 20753 w 3960192"/>
              <a:gd name="connsiteY0" fmla="*/ 0 h 2251543"/>
              <a:gd name="connsiteX1" fmla="*/ 3939439 w 3960192"/>
              <a:gd name="connsiteY1" fmla="*/ 0 h 2251543"/>
              <a:gd name="connsiteX2" fmla="*/ 3949969 w 3960192"/>
              <a:gd name="connsiteY2" fmla="*/ 68994 h 2251543"/>
              <a:gd name="connsiteX3" fmla="*/ 3960192 w 3960192"/>
              <a:gd name="connsiteY3" fmla="*/ 271447 h 2251543"/>
              <a:gd name="connsiteX4" fmla="*/ 1980096 w 3960192"/>
              <a:gd name="connsiteY4" fmla="*/ 2251543 h 2251543"/>
              <a:gd name="connsiteX5" fmla="*/ 0 w 3960192"/>
              <a:gd name="connsiteY5" fmla="*/ 271447 h 2251543"/>
              <a:gd name="connsiteX6" fmla="*/ 10223 w 3960192"/>
              <a:gd name="connsiteY6" fmla="*/ 68994 h 2251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0192" h="2251543">
                <a:moveTo>
                  <a:pt x="20753" y="0"/>
                </a:moveTo>
                <a:lnTo>
                  <a:pt x="3939439" y="0"/>
                </a:lnTo>
                <a:lnTo>
                  <a:pt x="3949969" y="68994"/>
                </a:lnTo>
                <a:cubicBezTo>
                  <a:pt x="3956729" y="135559"/>
                  <a:pt x="3960192" y="203099"/>
                  <a:pt x="3960192" y="271447"/>
                </a:cubicBezTo>
                <a:cubicBezTo>
                  <a:pt x="3960192" y="1365024"/>
                  <a:pt x="3073673" y="2251543"/>
                  <a:pt x="1980096" y="2251543"/>
                </a:cubicBezTo>
                <a:cubicBezTo>
                  <a:pt x="886519" y="2251543"/>
                  <a:pt x="0" y="1365024"/>
                  <a:pt x="0" y="271447"/>
                </a:cubicBezTo>
                <a:cubicBezTo>
                  <a:pt x="0" y="203099"/>
                  <a:pt x="3463" y="135559"/>
                  <a:pt x="10223" y="68994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 68">
            <a:extLst>
              <a:ext uri="{FF2B5EF4-FFF2-40B4-BE49-F238E27FC236}">
                <a16:creationId xmlns:a16="http://schemas.microsoft.com/office/drawing/2014/main" id="{FEBD362A-CC27-47D9-8FC3-A5E91BA076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12701"/>
            <a:ext cx="4956705" cy="3945299"/>
          </a:xfrm>
          <a:custGeom>
            <a:avLst/>
            <a:gdLst>
              <a:gd name="connsiteX0" fmla="*/ 2718646 w 4956705"/>
              <a:gd name="connsiteY0" fmla="*/ 0 h 3945299"/>
              <a:gd name="connsiteX1" fmla="*/ 4816486 w 4956705"/>
              <a:gd name="connsiteY1" fmla="*/ 989335 h 3945299"/>
              <a:gd name="connsiteX2" fmla="*/ 4956705 w 4956705"/>
              <a:gd name="connsiteY2" fmla="*/ 1176848 h 3945299"/>
              <a:gd name="connsiteX3" fmla="*/ 4956705 w 4956705"/>
              <a:gd name="connsiteY3" fmla="*/ 3945299 h 3945299"/>
              <a:gd name="connsiteX4" fmla="*/ 294783 w 4956705"/>
              <a:gd name="connsiteY4" fmla="*/ 3945299 h 3945299"/>
              <a:gd name="connsiteX5" fmla="*/ 213645 w 4956705"/>
              <a:gd name="connsiteY5" fmla="*/ 3776866 h 3945299"/>
              <a:gd name="connsiteX6" fmla="*/ 0 w 4956705"/>
              <a:gd name="connsiteY6" fmla="*/ 2718646 h 3945299"/>
              <a:gd name="connsiteX7" fmla="*/ 2718646 w 4956705"/>
              <a:gd name="connsiteY7" fmla="*/ 0 h 3945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956705" h="3945299">
                <a:moveTo>
                  <a:pt x="2718646" y="0"/>
                </a:moveTo>
                <a:cubicBezTo>
                  <a:pt x="3563221" y="0"/>
                  <a:pt x="4317846" y="385123"/>
                  <a:pt x="4816486" y="989335"/>
                </a:cubicBezTo>
                <a:lnTo>
                  <a:pt x="4956705" y="1176848"/>
                </a:lnTo>
                <a:lnTo>
                  <a:pt x="4956705" y="3945299"/>
                </a:lnTo>
                <a:lnTo>
                  <a:pt x="294783" y="3945299"/>
                </a:lnTo>
                <a:lnTo>
                  <a:pt x="213645" y="3776866"/>
                </a:lnTo>
                <a:cubicBezTo>
                  <a:pt x="76074" y="3451612"/>
                  <a:pt x="0" y="3094013"/>
                  <a:pt x="0" y="2718646"/>
                </a:cubicBezTo>
                <a:cubicBezTo>
                  <a:pt x="0" y="1217179"/>
                  <a:pt x="1217179" y="0"/>
                  <a:pt x="271864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0B21CC1-D59B-774F-A27E-DCCDCD58C8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5" r="13568" b="2"/>
          <a:stretch/>
        </p:blipFill>
        <p:spPr>
          <a:xfrm>
            <a:off x="20" y="3076732"/>
            <a:ext cx="4792654" cy="3781268"/>
          </a:xfrm>
          <a:custGeom>
            <a:avLst/>
            <a:gdLst/>
            <a:ahLst/>
            <a:cxnLst/>
            <a:rect l="l" t="t" r="r" b="b"/>
            <a:pathLst>
              <a:path w="4792674" h="3781268">
                <a:moveTo>
                  <a:pt x="2238059" y="0"/>
                </a:moveTo>
                <a:cubicBezTo>
                  <a:pt x="3648934" y="0"/>
                  <a:pt x="4792674" y="1143740"/>
                  <a:pt x="4792674" y="2554615"/>
                </a:cubicBezTo>
                <a:cubicBezTo>
                  <a:pt x="4792674" y="2995514"/>
                  <a:pt x="4680980" y="3410325"/>
                  <a:pt x="4484346" y="3772297"/>
                </a:cubicBezTo>
                <a:lnTo>
                  <a:pt x="4478895" y="3781268"/>
                </a:lnTo>
                <a:lnTo>
                  <a:pt x="0" y="3781268"/>
                </a:lnTo>
                <a:lnTo>
                  <a:pt x="0" y="1323391"/>
                </a:lnTo>
                <a:lnTo>
                  <a:pt x="119732" y="1126306"/>
                </a:lnTo>
                <a:cubicBezTo>
                  <a:pt x="578815" y="446774"/>
                  <a:pt x="1356262" y="0"/>
                  <a:pt x="2238059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E0FB50-66D5-A04D-A36D-31A089A726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9584" y="179917"/>
            <a:ext cx="5969000" cy="6487579"/>
          </a:xfrm>
        </p:spPr>
        <p:txBody>
          <a:bodyPr anchor="ctr">
            <a:noAutofit/>
          </a:bodyPr>
          <a:lstStyle/>
          <a:p>
            <a:pPr marL="0" indent="0" algn="thaiDi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000" dirty="0">
                <a:solidFill>
                  <a:srgbClr val="000000"/>
                </a:solidFill>
                <a:latin typeface="+mj-lt"/>
              </a:rPr>
              <a:t>I have made a scale </a:t>
            </a:r>
            <a:r>
              <a:rPr lang="en-GB" sz="2000" dirty="0" smtClean="0">
                <a:solidFill>
                  <a:srgbClr val="000000"/>
                </a:solidFill>
                <a:latin typeface="+mj-lt"/>
              </a:rPr>
              <a:t>model of 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the famous London landmark The Shard. Completed by Mace in 2012.</a:t>
            </a:r>
          </a:p>
          <a:p>
            <a:pPr marL="0" indent="0" algn="thaiDist">
              <a:lnSpc>
                <a:spcPct val="100000"/>
              </a:lnSpc>
              <a:spcBef>
                <a:spcPts val="0"/>
              </a:spcBef>
              <a:buNone/>
            </a:pPr>
            <a:endParaRPr lang="en-GB" sz="2000" dirty="0">
              <a:solidFill>
                <a:srgbClr val="000000"/>
              </a:solidFill>
              <a:latin typeface="+mj-lt"/>
            </a:endParaRPr>
          </a:p>
          <a:p>
            <a:pPr marL="0" indent="0" algn="thaiDi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000" dirty="0">
                <a:solidFill>
                  <a:srgbClr val="000000"/>
                </a:solidFill>
                <a:latin typeface="+mj-lt"/>
              </a:rPr>
              <a:t>My Shard lives in my garden standing 1.7 metres tall. I have made changes to the design for small animals and creatures to sleep and live.</a:t>
            </a:r>
          </a:p>
          <a:p>
            <a:pPr marL="0" indent="0" algn="thaiDist">
              <a:lnSpc>
                <a:spcPct val="100000"/>
              </a:lnSpc>
              <a:spcBef>
                <a:spcPts val="0"/>
              </a:spcBef>
              <a:buNone/>
            </a:pPr>
            <a:endParaRPr lang="en-GB" sz="2000" dirty="0">
              <a:solidFill>
                <a:srgbClr val="000000"/>
              </a:solidFill>
              <a:latin typeface="+mj-lt"/>
            </a:endParaRPr>
          </a:p>
          <a:p>
            <a:pPr marL="0" indent="0" algn="thaiDi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000" dirty="0">
                <a:solidFill>
                  <a:srgbClr val="000000"/>
                </a:solidFill>
                <a:latin typeface="+mj-lt"/>
              </a:rPr>
              <a:t>This build is made of recycled materials like wood making it really sustainable.</a:t>
            </a:r>
          </a:p>
          <a:p>
            <a:pPr algn="thaiDist">
              <a:lnSpc>
                <a:spcPct val="100000"/>
              </a:lnSpc>
              <a:spcBef>
                <a:spcPts val="0"/>
              </a:spcBef>
            </a:pPr>
            <a:endParaRPr lang="en-GB" sz="2000" dirty="0">
              <a:solidFill>
                <a:srgbClr val="000000"/>
              </a:solidFill>
              <a:latin typeface="+mj-lt"/>
            </a:endParaRPr>
          </a:p>
          <a:p>
            <a:pPr marL="0" indent="0" algn="thaiDi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000" dirty="0" smtClean="0">
                <a:solidFill>
                  <a:srgbClr val="000000"/>
                </a:solidFill>
                <a:latin typeface="+mj-lt"/>
              </a:rPr>
              <a:t>Using 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plans for an A4 paper model I found on the internet. With dads help, I scaled the dimensions by a factor of 10 using multiplication onto the wood marking out the lines for cutting. Once the panels were cut I </a:t>
            </a:r>
            <a:r>
              <a:rPr lang="en-GB" sz="2000" dirty="0" smtClean="0">
                <a:solidFill>
                  <a:srgbClr val="000000"/>
                </a:solidFill>
                <a:latin typeface="+mj-lt"/>
              </a:rPr>
              <a:t>fixed the 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structure together with a power drill and screws. Painting it in leftover animal friendly paint.</a:t>
            </a:r>
          </a:p>
          <a:p>
            <a:pPr marL="0" indent="0" algn="thaiDist">
              <a:lnSpc>
                <a:spcPct val="100000"/>
              </a:lnSpc>
              <a:spcBef>
                <a:spcPts val="0"/>
              </a:spcBef>
              <a:buNone/>
            </a:pPr>
            <a:endParaRPr lang="en-GB" sz="2000" dirty="0">
              <a:solidFill>
                <a:srgbClr val="000000"/>
              </a:solidFill>
              <a:latin typeface="+mj-lt"/>
            </a:endParaRPr>
          </a:p>
          <a:p>
            <a:pPr marL="0" indent="0" algn="thaiDist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2000" dirty="0">
                <a:solidFill>
                  <a:srgbClr val="000000"/>
                </a:solidFill>
                <a:latin typeface="+mj-lt"/>
              </a:rPr>
              <a:t>Having learned about the small visitors to my garden. My Mini Shard includes </a:t>
            </a:r>
            <a:r>
              <a:rPr lang="en-GB" sz="2000" dirty="0" smtClean="0">
                <a:solidFill>
                  <a:srgbClr val="000000"/>
                </a:solidFill>
                <a:latin typeface="+mj-lt"/>
              </a:rPr>
              <a:t>somewhere to live for </a:t>
            </a:r>
            <a:r>
              <a:rPr lang="en-GB" sz="2000" dirty="0">
                <a:solidFill>
                  <a:srgbClr val="000000"/>
                </a:solidFill>
                <a:latin typeface="+mj-lt"/>
              </a:rPr>
              <a:t>door mice, bats, hedgehogs, lots of bug shelters and I added a pond, which mum was less than pleased with.</a:t>
            </a: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5271DE16-C2BE-6643-92B2-BC1D95291D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277" y="179917"/>
            <a:ext cx="2866456" cy="144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46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2">
            <a:extLst>
              <a:ext uri="{FF2B5EF4-FFF2-40B4-BE49-F238E27FC236}">
                <a16:creationId xmlns:a16="http://schemas.microsoft.com/office/drawing/2014/main" id="{860D91EA-829A-6E4C-B0C9-2F52D8DC40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1" t="10436" r="141" b="40691"/>
          <a:stretch/>
        </p:blipFill>
        <p:spPr>
          <a:xfrm>
            <a:off x="6176433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920044"/>
                </a:lnTo>
                <a:lnTo>
                  <a:pt x="2469659" y="3920044"/>
                </a:lnTo>
                <a:lnTo>
                  <a:pt x="2469659" y="3103224"/>
                </a:lnTo>
                <a:lnTo>
                  <a:pt x="0" y="3103224"/>
                </a:lnTo>
                <a:close/>
              </a:path>
            </a:pathLst>
          </a:cu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C09BF585-9262-AC44-9D1E-449E442AAF1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1" t="3404" r="4215" b="-3408"/>
          <a:stretch/>
        </p:blipFill>
        <p:spPr>
          <a:xfrm>
            <a:off x="20" y="4069976"/>
            <a:ext cx="3535311" cy="2788023"/>
          </a:xfrm>
          <a:prstGeom prst="rect">
            <a:avLst/>
          </a:prstGeom>
        </p:spPr>
      </p:pic>
      <p:pic>
        <p:nvPicPr>
          <p:cNvPr id="46" name="Picture 46">
            <a:extLst>
              <a:ext uri="{FF2B5EF4-FFF2-40B4-BE49-F238E27FC236}">
                <a16:creationId xmlns:a16="http://schemas.microsoft.com/office/drawing/2014/main" id="{9DD800E4-EF0B-E24F-BDA5-D09B00046C0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0" t="44596" r="182" b="-985"/>
          <a:stretch/>
        </p:blipFill>
        <p:spPr>
          <a:xfrm>
            <a:off x="3696199" y="3257176"/>
            <a:ext cx="4789093" cy="3600824"/>
          </a:xfrm>
          <a:prstGeom prst="rect">
            <a:avLst/>
          </a:prstGeom>
        </p:spPr>
      </p:pic>
      <p:pic>
        <p:nvPicPr>
          <p:cNvPr id="18" name="Picture 18">
            <a:extLst>
              <a:ext uri="{FF2B5EF4-FFF2-40B4-BE49-F238E27FC236}">
                <a16:creationId xmlns:a16="http://schemas.microsoft.com/office/drawing/2014/main" id="{52E00D9C-CA25-1A4E-A1F7-86908E29639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" t="28022" r="-141" b="23105"/>
          <a:stretch/>
        </p:blipFill>
        <p:spPr>
          <a:xfrm>
            <a:off x="1" y="10"/>
            <a:ext cx="6015567" cy="3920034"/>
          </a:xfrm>
          <a:custGeom>
            <a:avLst/>
            <a:gdLst/>
            <a:ahLst/>
            <a:cxnLst/>
            <a:rect l="l" t="t" r="r" b="b"/>
            <a:pathLst>
              <a:path w="6015567" h="3920044">
                <a:moveTo>
                  <a:pt x="0" y="0"/>
                </a:moveTo>
                <a:lnTo>
                  <a:pt x="6015567" y="0"/>
                </a:lnTo>
                <a:lnTo>
                  <a:pt x="6015567" y="3103224"/>
                </a:lnTo>
                <a:lnTo>
                  <a:pt x="3545908" y="3103224"/>
                </a:lnTo>
                <a:lnTo>
                  <a:pt x="3545908" y="3920044"/>
                </a:lnTo>
                <a:lnTo>
                  <a:pt x="0" y="3920044"/>
                </a:lnTo>
                <a:close/>
              </a:path>
            </a:pathLst>
          </a:cu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8B5AA8ED-4BAD-2146-AD1D-1AF52911C68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" t="33815" r="-4" b="2573"/>
          <a:stretch/>
        </p:blipFill>
        <p:spPr>
          <a:xfrm>
            <a:off x="8646161" y="4069976"/>
            <a:ext cx="3545840" cy="278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52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>
            <a:extLst>
              <a:ext uri="{FF2B5EF4-FFF2-40B4-BE49-F238E27FC236}">
                <a16:creationId xmlns:a16="http://schemas.microsoft.com/office/drawing/2014/main" id="{59E7AA4F-8BB0-6241-B5FF-DDBFD1FC12B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38" r="5424" b="-2"/>
          <a:stretch/>
        </p:blipFill>
        <p:spPr>
          <a:xfrm>
            <a:off x="4182473" y="321731"/>
            <a:ext cx="3777025" cy="6214533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9867F36D-1C7C-B24A-9844-3A55ACF7E7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79" r="-2" b="-2"/>
          <a:stretch/>
        </p:blipFill>
        <p:spPr>
          <a:xfrm>
            <a:off x="231375" y="321731"/>
            <a:ext cx="3822924" cy="6214533"/>
          </a:xfrm>
          <a:prstGeom prst="rect">
            <a:avLst/>
          </a:prstGeom>
        </p:spPr>
      </p:pic>
      <p:pic>
        <p:nvPicPr>
          <p:cNvPr id="8" name="Picture 9">
            <a:extLst>
              <a:ext uri="{FF2B5EF4-FFF2-40B4-BE49-F238E27FC236}">
                <a16:creationId xmlns:a16="http://schemas.microsoft.com/office/drawing/2014/main" id="{F424DCF6-6CE2-B44F-9551-52EC50D01D4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r="17603" b="-2"/>
          <a:stretch/>
        </p:blipFill>
        <p:spPr>
          <a:xfrm>
            <a:off x="8087672" y="321732"/>
            <a:ext cx="3782595" cy="621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5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4D0F524-AA8F-A44C-99B4-6E3E9CF9250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8"/>
          <a:stretch/>
        </p:blipFill>
        <p:spPr>
          <a:xfrm>
            <a:off x="360220" y="321732"/>
            <a:ext cx="2720741" cy="6214531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B5080F3C-5B1F-6040-BCBE-E3ECD71B8A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83" b="1"/>
          <a:stretch/>
        </p:blipFill>
        <p:spPr>
          <a:xfrm>
            <a:off x="3227914" y="3459480"/>
            <a:ext cx="2823886" cy="3076783"/>
          </a:xfrm>
          <a:prstGeom prst="rect">
            <a:avLst/>
          </a:prstGeom>
        </p:spPr>
      </p:pic>
      <p:pic>
        <p:nvPicPr>
          <p:cNvPr id="16" name="Picture 16">
            <a:extLst>
              <a:ext uri="{FF2B5EF4-FFF2-40B4-BE49-F238E27FC236}">
                <a16:creationId xmlns:a16="http://schemas.microsoft.com/office/drawing/2014/main" id="{0DF08611-3572-8E46-8261-6FCEFEC275C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7" r="15386" b="-1"/>
          <a:stretch/>
        </p:blipFill>
        <p:spPr>
          <a:xfrm>
            <a:off x="6134100" y="321732"/>
            <a:ext cx="5736165" cy="6214533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68D2A58B-6222-7A40-B51E-B5B20497584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03" r="7993"/>
          <a:stretch/>
        </p:blipFill>
        <p:spPr>
          <a:xfrm>
            <a:off x="3234027" y="321732"/>
            <a:ext cx="2817773" cy="3076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953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55EF9520-59D2-6947-B6C6-4956B966A00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5" r="-1" b="14782"/>
          <a:stretch/>
        </p:blipFill>
        <p:spPr>
          <a:xfrm>
            <a:off x="453730" y="172413"/>
            <a:ext cx="5775407" cy="62653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698622" y="867257"/>
            <a:ext cx="6858000" cy="512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17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180</Words>
  <Application>Microsoft Office PowerPoint</Application>
  <PresentationFormat>Widescreen</PresentationFormat>
  <Paragraphs>14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My Mini Shard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Shard</dc:title>
  <dc:creator>Baker, Kevin</dc:creator>
  <cp:lastModifiedBy>StroverP</cp:lastModifiedBy>
  <cp:revision>11</cp:revision>
  <cp:lastPrinted>2020-04-27T08:08:45Z</cp:lastPrinted>
  <dcterms:created xsi:type="dcterms:W3CDTF">2020-04-22T15:03:55Z</dcterms:created>
  <dcterms:modified xsi:type="dcterms:W3CDTF">2020-05-20T16:05:22Z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0038f9f-1c2c-4e38-bf75-a34b0f7569cb_SetDate">
    <vt:lpwstr>2020-04-23T19:20:06.4037682Z</vt:lpwstr>
  </property>
  <property fmtid="{D5CDD505-2E9C-101B-9397-08002B2CF9AE}" pid="3" name="MSIP_Label_20038f9f-1c2c-4e38-bf75-a34b0f7569cb_Enabled">
    <vt:lpwstr>True</vt:lpwstr>
  </property>
  <property fmtid="{D5CDD505-2E9C-101B-9397-08002B2CF9AE}" pid="4" name="MSIP_Label_20038f9f-1c2c-4e38-bf75-a34b0f7569cb_Owner">
    <vt:lpwstr>Kevin.Baker@macegroup.com</vt:lpwstr>
  </property>
  <property fmtid="{D5CDD505-2E9C-101B-9397-08002B2CF9AE}" pid="5" name="MSIP_Label_20038f9f-1c2c-4e38-bf75-a34b0f7569cb_SiteId">
    <vt:lpwstr>f9300280-65a0-46f8-a18c-a296431980f5</vt:lpwstr>
  </property>
  <property fmtid="{D5CDD505-2E9C-101B-9397-08002B2CF9AE}" pid="6" name="MSIP_Label_aa4de767-e32c-4021-8d5a-60bc565f0676_Name">
    <vt:lpwstr>Private</vt:lpwstr>
  </property>
  <property fmtid="{D5CDD505-2E9C-101B-9397-08002B2CF9AE}" pid="7" name="MSIP_Label_20038f9f-1c2c-4e38-bf75-a34b0f7569cb_Name">
    <vt:lpwstr>Markings</vt:lpwstr>
  </property>
  <property fmtid="{D5CDD505-2E9C-101B-9397-08002B2CF9AE}" pid="8" name="MSIP_Label_aa4de767-e32c-4021-8d5a-60bc565f0676_SetDate">
    <vt:lpwstr>2020-04-23T19:20:06.4037682Z</vt:lpwstr>
  </property>
  <property fmtid="{D5CDD505-2E9C-101B-9397-08002B2CF9AE}" pid="9" name="MSIP_Label_aa4de767-e32c-4021-8d5a-60bc565f0676_Extended_MSFT_Method">
    <vt:lpwstr>Manual</vt:lpwstr>
  </property>
  <property fmtid="{D5CDD505-2E9C-101B-9397-08002B2CF9AE}" pid="10" name="MSIP_Label_20038f9f-1c2c-4e38-bf75-a34b0f7569cb_Application">
    <vt:lpwstr>Microsoft Azure Information Protection</vt:lpwstr>
  </property>
  <property fmtid="{D5CDD505-2E9C-101B-9397-08002B2CF9AE}" pid="11" name="MSIP_Label_aa4de767-e32c-4021-8d5a-60bc565f0676_Enabled">
    <vt:lpwstr>True</vt:lpwstr>
  </property>
  <property fmtid="{D5CDD505-2E9C-101B-9397-08002B2CF9AE}" pid="12" name="Sensitivity">
    <vt:lpwstr>Private Markings</vt:lpwstr>
  </property>
  <property fmtid="{D5CDD505-2E9C-101B-9397-08002B2CF9AE}" pid="13" name="MSIP_Label_aa4de767-e32c-4021-8d5a-60bc565f0676_SiteId">
    <vt:lpwstr>f9300280-65a0-46f8-a18c-a296431980f5</vt:lpwstr>
  </property>
  <property fmtid="{D5CDD505-2E9C-101B-9397-08002B2CF9AE}" pid="14" name="MSIP_Label_aa4de767-e32c-4021-8d5a-60bc565f0676_Owner">
    <vt:lpwstr>Kevin.Baker@macegroup.com</vt:lpwstr>
  </property>
  <property fmtid="{D5CDD505-2E9C-101B-9397-08002B2CF9AE}" pid="15" name="MSIP_Label_aa4de767-e32c-4021-8d5a-60bc565f0676_Application">
    <vt:lpwstr>Microsoft Azure Information Protection</vt:lpwstr>
  </property>
  <property fmtid="{D5CDD505-2E9C-101B-9397-08002B2CF9AE}" pid="16" name="MSIP_Label_20038f9f-1c2c-4e38-bf75-a34b0f7569cb_Extended_MSFT_Method">
    <vt:lpwstr>Manual</vt:lpwstr>
  </property>
  <property fmtid="{D5CDD505-2E9C-101B-9397-08002B2CF9AE}" pid="17" name="MSIP_Label_20038f9f-1c2c-4e38-bf75-a34b0f7569cb_Parent">
    <vt:lpwstr>aa4de767-e32c-4021-8d5a-60bc565f0676</vt:lpwstr>
  </property>
</Properties>
</file>