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8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064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898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36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708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414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01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170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941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605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38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206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2ECE5-91E8-4CB0-A937-0DBA9FC7DCF2}" type="datetimeFigureOut">
              <a:rPr lang="en-GB" smtClean="0"/>
              <a:t>03/12/2018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294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Reading</a:t>
            </a:r>
            <a:endParaRPr lang="en-GB" sz="9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61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58345" y="2408349"/>
            <a:ext cx="92341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Development Matters – the document which gives expected outcome for Foundation Stage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66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77284" y="1931831"/>
            <a:ext cx="87447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Range of books – Lilac with no words to green which have quite complex words</a:t>
            </a:r>
            <a:endParaRPr lang="en-GB" sz="4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34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03797" y="566670"/>
            <a:ext cx="911824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do we need to know about a book – Pre reading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rgbClr val="002060"/>
                </a:solidFill>
                <a:latin typeface="Comic Sans MS" panose="030F0702030302020204" pitchFamily="66" charset="0"/>
              </a:rPr>
              <a:t>t</a:t>
            </a: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itle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rgbClr val="002060"/>
                </a:solidFill>
                <a:latin typeface="Comic Sans MS" panose="030F0702030302020204" pitchFamily="66" charset="0"/>
              </a:rPr>
              <a:t>f</a:t>
            </a: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ront cover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how to turn the page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reading from left to right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finger under the words.</a:t>
            </a:r>
            <a:endParaRPr lang="en-GB" sz="4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65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3639" y="463639"/>
            <a:ext cx="1132053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Books without words – read the pictures, tell a story, really good for later comprehension.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Books with CVC words – segment those words c a t then blend sounds together to read the word.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Tricky words – words that break the rules and trick us – the, was, said, no, go, I – we can use some of our sounds but really just have to learn them by sight.</a:t>
            </a: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66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is a letter/sound, word, sentence?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Do children of 4 years know this?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can’t assume that they do.</a:t>
            </a:r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Questions to ask when reading.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is happening to the character?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How do they know?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Why is the character doing…..?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 do you think……?</a:t>
            </a: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20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Things to look at…..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Point to the word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for me, show me the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 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sound. Pick words out, out of context.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 the correct word – cap / hat, books are designed to check the right word is read.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64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1326524"/>
            <a:ext cx="90538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Reading records – comment, was it easy, hard, enjoyable.</a:t>
            </a:r>
          </a:p>
          <a:p>
            <a:endParaRPr lang="en-GB" sz="36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best way to learn to read is to foster a love of books – read together.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Don’t forget not all reading is in a book, look at signs, comics, lists.</a:t>
            </a:r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42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1326524"/>
            <a:ext cx="905384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Websites</a:t>
            </a: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ICT Games</a:t>
            </a: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Oxford Owl</a:t>
            </a: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Letters and Sounds</a:t>
            </a: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Phonics Play</a:t>
            </a:r>
          </a:p>
          <a:p>
            <a:pPr algn="ctr"/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1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3493" y="746975"/>
            <a:ext cx="905384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Finally……. help but not too much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Remember if you…….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C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ut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Stick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Write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Say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6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Read it for me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All that I learn is that you can do it better than me.</a:t>
            </a:r>
          </a:p>
        </p:txBody>
      </p:sp>
    </p:spTree>
    <p:extLst>
      <p:ext uri="{BB962C8B-B14F-4D97-AF65-F5344CB8AC3E}">
        <p14:creationId xmlns:p14="http://schemas.microsoft.com/office/powerpoint/2010/main" val="269364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342</Words>
  <Application>Microsoft Office PowerPoint</Application>
  <PresentationFormat>Widescreen</PresentationFormat>
  <Paragraphs>46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10</cp:revision>
  <dcterms:created xsi:type="dcterms:W3CDTF">2016-09-18T13:32:39Z</dcterms:created>
  <dcterms:modified xsi:type="dcterms:W3CDTF">2018-12-03T19:22:39Z</dcterms:modified>
</cp:coreProperties>
</file>