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416047"/>
              </p:ext>
            </p:extLst>
          </p:nvPr>
        </p:nvGraphicFramePr>
        <p:xfrm>
          <a:off x="865407" y="213360"/>
          <a:ext cx="10144906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4490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to be able to write about their experiences.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write a simple sentence – I can write down the sounds I know – I can use finger spaces.</a:t>
                      </a:r>
                    </a:p>
                    <a:p>
                      <a:endParaRPr lang="en-GB" sz="4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christmas-party-games-for-k.jpg (500×3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832" y="1487509"/>
            <a:ext cx="6986788" cy="419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40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8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1361</TotalTime>
  <Words>34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23</cp:revision>
  <dcterms:created xsi:type="dcterms:W3CDTF">2016-09-24T16:43:04Z</dcterms:created>
  <dcterms:modified xsi:type="dcterms:W3CDTF">2021-01-03T15:09:26Z</dcterms:modified>
</cp:coreProperties>
</file>