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8" r:id="rId4"/>
    <p:sldId id="339" r:id="rId5"/>
    <p:sldId id="337" r:id="rId6"/>
    <p:sldId id="340" r:id="rId7"/>
    <p:sldId id="336" r:id="rId8"/>
    <p:sldId id="341" r:id="rId9"/>
    <p:sldId id="342" r:id="rId10"/>
    <p:sldId id="317" r:id="rId11"/>
    <p:sldId id="334" r:id="rId12"/>
    <p:sldId id="296" r:id="rId13"/>
    <p:sldId id="344" r:id="rId14"/>
    <p:sldId id="318" r:id="rId15"/>
    <p:sldId id="343" r:id="rId16"/>
    <p:sldId id="316" r:id="rId17"/>
    <p:sldId id="34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758819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ay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ay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match the letter to the sound heard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SC: I can match the letter to the sound heard.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84572" y="2803675"/>
            <a:ext cx="46503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Sound Bingo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77886" y="2403566"/>
            <a:ext cx="3474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atin typeface="Comic Sans MS" panose="030F0702030302020204" pitchFamily="66" charset="0"/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386195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hay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stay   day   play   stray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42300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a stray cat play?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a crayon spray paint?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not delay unless you want to stay all day.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8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106110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a_e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a_e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identify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ng,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identify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ng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0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SEW.png (482×48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866" y="1130601"/>
            <a:ext cx="4339151" cy="433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49531" y="2037806"/>
            <a:ext cx="4976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atin typeface="Comic Sans MS" panose="030F0702030302020204" pitchFamily="66" charset="0"/>
              </a:rPr>
              <a:t>a _ e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31108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cake   make   lane   same   gate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15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040255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bake a cake.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the game the same?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8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09486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 and learn phase 5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3 tricky words and can read some of phase 5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2 tricky words and learn phase 3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2 tricky words and can read some of phase 3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0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9717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 no  go  to  into  the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 she  we  be  </a:t>
                      </a:r>
                      <a:r>
                        <a:rPr lang="en-GB" sz="3600" b="0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was  you  they  all  are  my  her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looked   asked   called   could  oh their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3913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Bingo</a:t>
                      </a:r>
                      <a:endParaRPr lang="en-GB" sz="9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056450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with ay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a_e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ai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sounds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read ay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ai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a_e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pseudo.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1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4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247</Words>
  <Application>Microsoft Office PowerPoint</Application>
  <PresentationFormat>Widescreen</PresentationFormat>
  <Paragraphs>51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57</cp:revision>
  <dcterms:created xsi:type="dcterms:W3CDTF">2016-09-24T16:43:04Z</dcterms:created>
  <dcterms:modified xsi:type="dcterms:W3CDTF">2020-05-08T15:44:33Z</dcterms:modified>
</cp:coreProperties>
</file>