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78" r:id="rId4"/>
    <p:sldId id="295" r:id="rId5"/>
    <p:sldId id="290" r:id="rId6"/>
    <p:sldId id="282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228481"/>
              </p:ext>
            </p:extLst>
          </p:nvPr>
        </p:nvGraphicFramePr>
        <p:xfrm>
          <a:off x="888642" y="154545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sequence an order of events. To write captions in order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 remember the sequence of events.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a simple caption to explain what is happening.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ock-photo-sequence-of-bean-seeds-germination-in-soil-57850783.jpg (1500×116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376" y="460671"/>
            <a:ext cx="7740205" cy="599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228481"/>
              </p:ext>
            </p:extLst>
          </p:nvPr>
        </p:nvGraphicFramePr>
        <p:xfrm>
          <a:off x="888642" y="154545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sequence an order of events. To write captions in order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SC:I can  remember the sequence of events.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write a simple caption to explain what is happening.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82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0422" y="1126484"/>
            <a:ext cx="6096000" cy="45140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400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ain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sun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soil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grow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water</a:t>
            </a:r>
            <a:endParaRPr lang="en-GB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4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seed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36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36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40</cp:revision>
  <dcterms:created xsi:type="dcterms:W3CDTF">2016-09-24T16:43:04Z</dcterms:created>
  <dcterms:modified xsi:type="dcterms:W3CDTF">2017-05-04T18:41:11Z</dcterms:modified>
</cp:coreProperties>
</file>