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73" r:id="rId3"/>
    <p:sldId id="257" r:id="rId4"/>
    <p:sldId id="258" r:id="rId5"/>
    <p:sldId id="259" r:id="rId6"/>
    <p:sldId id="272" r:id="rId7"/>
    <p:sldId id="260" r:id="rId8"/>
    <p:sldId id="267" r:id="rId9"/>
    <p:sldId id="274" r:id="rId10"/>
    <p:sldId id="269" r:id="rId11"/>
    <p:sldId id="261" r:id="rId12"/>
    <p:sldId id="263" r:id="rId13"/>
    <p:sldId id="266" r:id="rId14"/>
    <p:sldId id="262" r:id="rId15"/>
    <p:sldId id="264" r:id="rId16"/>
    <p:sldId id="265" r:id="rId17"/>
    <p:sldId id="275" r:id="rId18"/>
    <p:sldId id="276" r:id="rId1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7582" autoAdjust="0"/>
  </p:normalViewPr>
  <p:slideViewPr>
    <p:cSldViewPr snapToGrid="0" snapToObjects="1">
      <p:cViewPr varScale="1">
        <p:scale>
          <a:sx n="69" d="100"/>
          <a:sy n="69" d="100"/>
        </p:scale>
        <p:origin x="6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489B11-B674-024B-BE0E-1F83F7958E70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F04D5-2FB7-1B49-9CB8-48E9FA74F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615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world-australia-35157303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hlinkClick r:id="rId3"/>
              </a:rPr>
              <a:t>http://www.bbc.co.uk/news/world-australia-35157303</a:t>
            </a:r>
            <a:r>
              <a:rPr lang="en-GB" dirty="0" smtClean="0"/>
              <a:t> 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4F04D5-2FB7-1B49-9CB8-48E9FA74FE9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858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866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23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607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920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774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36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84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64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44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67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313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6B1B6-0C2B-6A4F-86CE-65707139D6E1}" type="datetimeFigureOut">
              <a:rPr lang="en-US" smtClean="0"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B9578-56DC-5D4E-B0DD-6179BD848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3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hyperlink" Target="http://www.google.co.uk/url?sa=i&amp;rct=j&amp;q=&amp;esrc=s&amp;source=images&amp;cd=&amp;cad=rja&amp;uact=8&amp;ved=2ahUKEwij2Jig_4HaAhXDXBQKHQMQCQIQjRx6BAgAEAU&amp;url=http://www.washingtonpost.com/sf/national/2017/09/10/hurricane-irma-photos-the-most-dramatic-images-each-day-from-the-storm/&amp;psig=AOvVaw0rlccjA-jP5zO_HxBs7RUI&amp;ust=1521879007142637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2.jpeg"/><Relationship Id="rId4" Type="http://schemas.openxmlformats.org/officeDocument/2006/relationships/hyperlink" Target="http://www.theguardian.com/uk-news/2015/dec/05/storm-desmond-severe-weather-scotland-northern-englan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Xhbb8oMrKAhXEtxQKHe-CBi8QjRwIBw&amp;url=http://www.businessinsider.com/link-between-global-warming-and-snowstorms-2016-1&amp;psig=AFQjCNH4DRN_ShJO20XZaSZewG542Fnlqw&amp;ust=1453993204666942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jp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jpeg"/><Relationship Id="rId7" Type="http://schemas.openxmlformats.org/officeDocument/2006/relationships/image" Target="../media/image41.jpeg"/><Relationship Id="rId2" Type="http://schemas.openxmlformats.org/officeDocument/2006/relationships/hyperlink" Target="http://www.google.co.uk/url?sa=i&amp;rct=j&amp;q=&amp;esrc=s&amp;source=images&amp;cd=&amp;cad=rja&amp;uact=8&amp;ved=0ahUKEwjHi7Ww5M7KAhVJnRoKHQL2B2EQjRwIBw&amp;url=http://www.spiderpic.com/search/newspaper-headline&amp;psig=AFQjCNEJEb8CZiA_F_LrmcDCcLn5iJcVGQ&amp;ust=145414874011264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j0q4zI5M7KAhWBORoKHU-YCj0QjRwIBw&amp;url=http://www.presentationmagazine.com/newspaper-headlines-template-9437.htm&amp;psig=AFQjCNEJEb8CZiA_F_LrmcDCcLn5iJcVGQ&amp;ust=1454148740112647" TargetMode="External"/><Relationship Id="rId5" Type="http://schemas.openxmlformats.org/officeDocument/2006/relationships/image" Target="../media/image40.jpeg"/><Relationship Id="rId4" Type="http://schemas.openxmlformats.org/officeDocument/2006/relationships/hyperlink" Target="http://www.google.co.uk/url?sa=i&amp;rct=j&amp;q=&amp;esrc=s&amp;source=images&amp;cd=&amp;cad=rja&amp;uact=8&amp;ved=0ahUKEwi7s9C75M7KAhWBPxoKHWkoAkoQjRwIBw&amp;url=http://www.dreamstime.com/royalty-free-stock-photo-newspaper-headline-image5738785&amp;psig=AFQjCNEJEb8CZiA_F_LrmcDCcLn5iJcVGQ&amp;ust=1454148740112647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google.co.uk/url?sa=i&amp;rct=j&amp;q=&amp;esrc=s&amp;source=images&amp;cd=&amp;cad=rja&amp;uact=8&amp;ved=0ahUKEwiMidnk5s7KAhXHnRoKHaifA-4QjRwIBw&amp;url=http://www.dailymail.co.uk/news/article-2099435/Youll-need-lot-WD-40-start-car-Europe-held-icy-grip-temperatures-plummet-low-20C.html&amp;bvm=bv.113034660,d.cWw&amp;psig=AFQjCNFj9BUe1nnt7AU5UPFuUmqTERqZZQ&amp;ust=1454149372616828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www.google.co.uk/url?sa=i&amp;rct=j&amp;q=&amp;esrc=s&amp;source=images&amp;cd=&amp;cad=rja&amp;uact=8&amp;ved=0ahUKEwjO-_ah--7SAhXKuxQKHRIOBPkQjRwIBw&amp;url=http://www.weatherwizkids.com/?page_id=94&amp;psig=AFQjCNHjQXcJDMK0ONzmdMWUM_Q92ZvB7Q&amp;ust=1490438778805672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516400"/>
            <a:ext cx="8229600" cy="90123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/>
              <a:t>Extreme weather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26093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u="sng" dirty="0" smtClean="0"/>
              <a:t>Aims:</a:t>
            </a:r>
          </a:p>
          <a:p>
            <a:pPr marL="0" indent="0">
              <a:buNone/>
            </a:pPr>
            <a:r>
              <a:rPr lang="en-US" dirty="0" smtClean="0"/>
              <a:t>To know different types of extreme weather</a:t>
            </a:r>
          </a:p>
          <a:p>
            <a:pPr marL="0" indent="0">
              <a:buNone/>
            </a:pPr>
            <a:r>
              <a:rPr lang="en-US" dirty="0" smtClean="0"/>
              <a:t>To locate extreme weather around the world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5243758" y="6027"/>
            <a:ext cx="3900242" cy="365125"/>
          </a:xfrm>
        </p:spPr>
        <p:txBody>
          <a:bodyPr/>
          <a:lstStyle/>
          <a:p>
            <a:pPr algn="r"/>
            <a:fld id="{852B47DC-0443-C34F-ADD8-E2E4DF84DFE6}" type="datetime2">
              <a:rPr lang="en-GB" sz="2000" smtClean="0"/>
              <a:pPr algn="r"/>
              <a:t>Monday, 31 January 2022</a:t>
            </a:fld>
            <a:endParaRPr 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5148907"/>
            <a:ext cx="2555492" cy="1650422"/>
          </a:xfrm>
          <a:prstGeom prst="rect">
            <a:avLst/>
          </a:prstGeom>
        </p:spPr>
      </p:pic>
      <p:pic>
        <p:nvPicPr>
          <p:cNvPr id="9" name="Picture 8" descr="Swallowed: A cottage in Macclesfield, Cheshire, is almost completely buried by a giant snowdrift after a night of high winds caused more havoc across Brita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2855" y="5148907"/>
            <a:ext cx="2450044" cy="1722573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728" y="4988720"/>
            <a:ext cx="2002271" cy="13316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838" y="3025098"/>
            <a:ext cx="2526936" cy="185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810" y="3025098"/>
            <a:ext cx="2313540" cy="14338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605" y="4567167"/>
            <a:ext cx="1968389" cy="1521950"/>
          </a:xfrm>
          <a:prstGeom prst="rect">
            <a:avLst/>
          </a:prstGeom>
        </p:spPr>
      </p:pic>
      <p:sp>
        <p:nvSpPr>
          <p:cNvPr id="7" name="Cloud 6"/>
          <p:cNvSpPr/>
          <p:nvPr/>
        </p:nvSpPr>
        <p:spPr>
          <a:xfrm rot="21183698">
            <a:off x="-73091" y="3028613"/>
            <a:ext cx="3771160" cy="1995815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Starter</a:t>
            </a:r>
            <a:r>
              <a:rPr lang="en-US" dirty="0" smtClean="0"/>
              <a:t>:  how many types of extreme weather can you name?</a:t>
            </a:r>
          </a:p>
          <a:p>
            <a:pPr algn="ctr"/>
            <a:r>
              <a:rPr lang="en-US" b="1" dirty="0" smtClean="0"/>
              <a:t>Challenge</a:t>
            </a:r>
            <a:r>
              <a:rPr lang="en-US" dirty="0" smtClean="0"/>
              <a:t>: can you say where they happen?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20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6733" y="128187"/>
            <a:ext cx="3881085" cy="110024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5000" b="1" dirty="0" smtClean="0"/>
              <a:t>Hurricanes</a:t>
            </a:r>
            <a:endParaRPr lang="en-GB" sz="5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43" y="1460386"/>
            <a:ext cx="3115415" cy="1744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729" y="3982340"/>
            <a:ext cx="3689767" cy="237199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5104133" y="2253673"/>
            <a:ext cx="3648363" cy="115426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Hurricane Florence</a:t>
            </a:r>
          </a:p>
          <a:p>
            <a:pPr algn="ctr"/>
            <a:r>
              <a:rPr lang="en-GB" sz="2400" dirty="0" smtClean="0"/>
              <a:t>September 2018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0642" y="5334000"/>
            <a:ext cx="3648363" cy="115426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Wind speeds 180mph</a:t>
            </a:r>
          </a:p>
          <a:p>
            <a:pPr algn="ctr"/>
            <a:r>
              <a:rPr lang="en-GB" sz="2400" dirty="0" smtClean="0"/>
              <a:t>130 deaths</a:t>
            </a:r>
            <a:endParaRPr lang="en-GB" sz="2400" dirty="0"/>
          </a:p>
        </p:txBody>
      </p:sp>
      <p:pic>
        <p:nvPicPr>
          <p:cNvPr id="1026" name="Picture 2" descr="Image result for hurricane irm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145" y="3383550"/>
            <a:ext cx="2887485" cy="178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0295" y="128187"/>
            <a:ext cx="3033588" cy="201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065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2"/>
          <a:stretch/>
        </p:blipFill>
        <p:spPr>
          <a:xfrm>
            <a:off x="4888856" y="2772371"/>
            <a:ext cx="3755010" cy="27637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6169" y="433667"/>
            <a:ext cx="5507831" cy="199480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 smtClean="0"/>
              <a:t>Flooding</a:t>
            </a:r>
            <a:br>
              <a:rPr lang="en-GB" b="1" dirty="0" smtClean="0"/>
            </a:br>
            <a:r>
              <a:rPr lang="en-GB" b="1" dirty="0" smtClean="0"/>
              <a:t>- </a:t>
            </a:r>
            <a:r>
              <a:rPr lang="en-GB" dirty="0" smtClean="0"/>
              <a:t>6</a:t>
            </a:r>
            <a:r>
              <a:rPr lang="en-GB" baseline="30000" dirty="0" smtClean="0"/>
              <a:t>th</a:t>
            </a:r>
            <a:r>
              <a:rPr lang="en-GB" dirty="0" smtClean="0"/>
              <a:t> December 2015 – Storm Desmond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274" y="4131199"/>
            <a:ext cx="8257113" cy="2726801"/>
          </a:xfrm>
        </p:spPr>
        <p:txBody>
          <a:bodyPr>
            <a:normAutofit fontScale="77500" lnSpcReduction="20000"/>
          </a:bodyPr>
          <a:lstStyle/>
          <a:p>
            <a:endParaRPr lang="en-GB" dirty="0" smtClean="0">
              <a:hlinkClick r:id="rId4"/>
            </a:endParaRPr>
          </a:p>
          <a:p>
            <a:endParaRPr lang="en-GB" dirty="0">
              <a:hlinkClick r:id="rId4"/>
            </a:endParaRPr>
          </a:p>
          <a:p>
            <a:endParaRPr lang="en-GB" dirty="0" smtClean="0">
              <a:hlinkClick r:id=""/>
            </a:endParaRPr>
          </a:p>
          <a:p>
            <a:endParaRPr lang="en-GB" dirty="0" smtClean="0">
              <a:hlinkClick r:id="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92D050"/>
                </a:solidFill>
              </a:rPr>
              <a:t>Storm </a:t>
            </a:r>
            <a:r>
              <a:rPr lang="en-GB" b="1" dirty="0">
                <a:solidFill>
                  <a:srgbClr val="92D050"/>
                </a:solidFill>
              </a:rPr>
              <a:t>Desmond </a:t>
            </a:r>
            <a:r>
              <a:rPr lang="en-GB" b="1" dirty="0"/>
              <a:t>brought 13.5 inches of rain in 24 </a:t>
            </a:r>
            <a:r>
              <a:rPr lang="en-GB" b="1" dirty="0" smtClean="0"/>
              <a:t>hours</a:t>
            </a:r>
            <a:endParaRPr lang="en-GB" dirty="0">
              <a:hlinkClick r:id="rId4"/>
            </a:endParaRPr>
          </a:p>
          <a:p>
            <a:pPr marL="0" indent="0">
              <a:buNone/>
            </a:pPr>
            <a:r>
              <a:rPr lang="en-GB" b="1" dirty="0"/>
              <a:t>60,000 homes across North West </a:t>
            </a:r>
            <a:r>
              <a:rPr lang="en-GB" b="1" dirty="0" smtClean="0"/>
              <a:t>were </a:t>
            </a:r>
            <a:r>
              <a:rPr lang="en-GB" b="1" dirty="0"/>
              <a:t>left without power </a:t>
            </a:r>
            <a:endParaRPr lang="en-GB" b="1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218" name="Picture 2" descr="http://i3.mirror.co.uk/incoming/article6963535.ece/ALTERNATES/s615b/Storm-Desmon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529013" cy="331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3408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839" y="314456"/>
            <a:ext cx="3175612" cy="264292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411" y="3383692"/>
            <a:ext cx="3010930" cy="30109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39" y="3728504"/>
            <a:ext cx="3588287" cy="269397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12301" y="320557"/>
            <a:ext cx="5131237" cy="1204633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itchFamily="34" charset="0"/>
                <a:ea typeface="+mn-ea"/>
                <a:cs typeface="+mn-cs"/>
              </a:rPr>
              <a:t>Wildfires </a:t>
            </a:r>
            <a:r>
              <a:rPr kumimoji="0" lang="en-GB" sz="44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itchFamily="34" charset="0"/>
                <a:ea typeface="+mn-ea"/>
                <a:cs typeface="+mn-cs"/>
              </a:rPr>
              <a:t>– Australia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302" y="1657351"/>
            <a:ext cx="51312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Uncontrolled fires in Tasmania, Australia</a:t>
            </a:r>
          </a:p>
          <a:p>
            <a:endParaRPr lang="en-GB" sz="2400" dirty="0"/>
          </a:p>
          <a:p>
            <a:r>
              <a:rPr lang="en-GB" sz="2400" dirty="0" smtClean="0"/>
              <a:t>Destroyed 12000 hectares of land – about 20,000 football pitches!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237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605431"/>
            <a:ext cx="8229600" cy="22525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On Friday </a:t>
            </a:r>
            <a:r>
              <a:rPr lang="en-GB" dirty="0"/>
              <a:t>January 22, winter storm Jonas hit almost a dozen East Coast </a:t>
            </a:r>
            <a:r>
              <a:rPr lang="en-GB" dirty="0" smtClean="0"/>
              <a:t>states killing 48 people</a:t>
            </a: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http://static1.businessinsider.com/image/56a60eadc08a80492c8ba74d-6500-4336/rtx23sd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172" y="166968"/>
            <a:ext cx="3250571" cy="262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312302" y="452718"/>
            <a:ext cx="4851040" cy="138957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itchFamily="34" charset="0"/>
                <a:ea typeface="+mn-ea"/>
                <a:cs typeface="+mn-cs"/>
              </a:rPr>
              <a:t>Snowstorms</a:t>
            </a:r>
            <a:r>
              <a:rPr kumimoji="0" lang="en-GB" sz="44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itchFamily="34" charset="0"/>
                <a:ea typeface="+mn-ea"/>
                <a:cs typeface="+mn-cs"/>
              </a:rPr>
              <a:t> – USA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baseline="0" dirty="0" smtClean="0">
                <a:solidFill>
                  <a:prstClr val="black"/>
                </a:solidFill>
                <a:latin typeface="Gill Sans MT" pitchFamily="34" charset="0"/>
              </a:rPr>
              <a:t>January 2016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itchFamily="34" charset="0"/>
              <a:ea typeface="+mn-ea"/>
              <a:cs typeface="+mn-cs"/>
            </a:endParaRPr>
          </a:p>
        </p:txBody>
      </p:sp>
      <p:pic>
        <p:nvPicPr>
          <p:cNvPr id="10244" name="Picture 4" descr="http://media3.s-nbcnews.com/i/newscms/2014_47/775896/141120-snow-buffalo-520a_d1d30ef5f3609c09b27922139b2809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207" y="2202676"/>
            <a:ext cx="3327417" cy="225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3.bp.blogspot.com/_TZ4zYEBSw1I/TRkN3Jbz34I/AAAAAAAAOT8/Ha4Cv_PbQLs/s1600/winter_storm_new_york_city_12_26_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78" y="2084873"/>
            <a:ext cx="3232262" cy="212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680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94946"/>
            <a:ext cx="8229600" cy="13630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Tornadoes regularly happen in this part of the USA – think ‘The Wizard of Oz’!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12302" y="452718"/>
            <a:ext cx="4851040" cy="138957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itchFamily="34" charset="0"/>
                <a:ea typeface="+mn-ea"/>
                <a:cs typeface="+mn-cs"/>
              </a:rPr>
              <a:t>Tornado Alley – Oklahoma, USA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549" y="1038230"/>
            <a:ext cx="3594353" cy="22896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6" y="2495444"/>
            <a:ext cx="5298393" cy="28824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874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432604" y="391841"/>
            <a:ext cx="8289258" cy="118386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b="1" dirty="0">
                <a:solidFill>
                  <a:srgbClr val="002060"/>
                </a:solidFill>
              </a:rPr>
              <a:t>What is </a:t>
            </a:r>
            <a:r>
              <a:rPr lang="en-GB" b="1" dirty="0" smtClean="0">
                <a:solidFill>
                  <a:srgbClr val="002060"/>
                </a:solidFill>
              </a:rPr>
              <a:t>‘extreme weather’?</a:t>
            </a:r>
            <a:endParaRPr lang="en-GB" b="1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267715" y="1847108"/>
            <a:ext cx="6477297" cy="17530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Comic Sans MS" pitchFamily="66" charset="0"/>
              </a:rPr>
              <a:t>COPY:</a:t>
            </a:r>
          </a:p>
          <a:p>
            <a:pPr marL="0" indent="0"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Comic Sans MS" pitchFamily="66" charset="0"/>
              </a:rPr>
              <a:t>An </a:t>
            </a:r>
            <a:r>
              <a:rPr lang="en-US" sz="2800" dirty="0" smtClean="0">
                <a:solidFill>
                  <a:srgbClr val="FF0000"/>
                </a:solidFill>
                <a:latin typeface="Comic Sans MS" pitchFamily="66" charset="0"/>
              </a:rPr>
              <a:t>unusual</a:t>
            </a:r>
            <a:r>
              <a:rPr lang="en-US" sz="2800" dirty="0" smtClean="0">
                <a:solidFill>
                  <a:srgbClr val="002060"/>
                </a:solidFill>
                <a:latin typeface="Comic Sans MS" pitchFamily="66" charset="0"/>
              </a:rPr>
              <a:t> weather event that is </a:t>
            </a:r>
            <a:r>
              <a:rPr lang="en-US" sz="2800" dirty="0" smtClean="0">
                <a:solidFill>
                  <a:srgbClr val="FF0000"/>
                </a:solidFill>
                <a:latin typeface="Comic Sans MS" pitchFamily="66" charset="0"/>
              </a:rPr>
              <a:t>unpredictable</a:t>
            </a:r>
            <a:r>
              <a:rPr lang="en-US" sz="2800" dirty="0" smtClean="0">
                <a:solidFill>
                  <a:srgbClr val="002060"/>
                </a:solidFill>
                <a:latin typeface="Comic Sans MS" pitchFamily="66" charset="0"/>
              </a:rPr>
              <a:t> and can cause widespread </a:t>
            </a:r>
            <a:r>
              <a:rPr lang="en-US" sz="2800" dirty="0" smtClean="0">
                <a:solidFill>
                  <a:srgbClr val="FF0000"/>
                </a:solidFill>
                <a:latin typeface="Comic Sans MS" pitchFamily="66" charset="0"/>
              </a:rPr>
              <a:t>damage</a:t>
            </a:r>
          </a:p>
        </p:txBody>
      </p:sp>
      <p:pic>
        <p:nvPicPr>
          <p:cNvPr id="7" name="Picture 2" descr="http://img.wikinut.com/img/l3h4hu323171_r97/jpeg/700x1000/UK-Mainland-covered-by-snow,-07-Jan-201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408" y="3975389"/>
            <a:ext cx="1599996" cy="275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dubaiunveiled.files.wordpress.com/2013/07/o-uk-heatwave-5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202" y="4079072"/>
            <a:ext cx="3600385" cy="259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A man paddles a surfboard along a flooded roa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30865" y="4190726"/>
            <a:ext cx="3070095" cy="236950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011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/>
              <a:t>Extreme weather – mapping task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938939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Cover your map with labels showing: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The </a:t>
            </a:r>
            <a:r>
              <a:rPr lang="en-US" b="1" dirty="0" smtClean="0"/>
              <a:t>name</a:t>
            </a:r>
            <a:r>
              <a:rPr lang="en-US" dirty="0" smtClean="0"/>
              <a:t> of the weather event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A </a:t>
            </a:r>
            <a:r>
              <a:rPr lang="en-US" b="1" dirty="0" smtClean="0"/>
              <a:t>symbol</a:t>
            </a:r>
            <a:r>
              <a:rPr lang="en-US" dirty="0" smtClean="0"/>
              <a:t> of the weather event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e.g. Tornado =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EXTRA</a:t>
            </a:r>
            <a:r>
              <a:rPr lang="en-US" b="1" dirty="0" smtClean="0"/>
              <a:t>: </a:t>
            </a:r>
            <a:r>
              <a:rPr lang="en-US" dirty="0" smtClean="0"/>
              <a:t>which </a:t>
            </a:r>
            <a:r>
              <a:rPr lang="en-US" b="1" dirty="0" smtClean="0">
                <a:solidFill>
                  <a:srgbClr val="FF0000"/>
                </a:solidFill>
              </a:rPr>
              <a:t>types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of extreme weather would you most like to experience, and </a:t>
            </a:r>
            <a:r>
              <a:rPr lang="en-US" b="1" dirty="0" smtClean="0">
                <a:solidFill>
                  <a:srgbClr val="FF0000"/>
                </a:solidFill>
              </a:rPr>
              <a:t>why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083" y="3729559"/>
            <a:ext cx="895335" cy="797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036" y="1600200"/>
            <a:ext cx="1764059" cy="13639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4580" b="30088"/>
          <a:stretch/>
        </p:blipFill>
        <p:spPr>
          <a:xfrm>
            <a:off x="6628615" y="3274276"/>
            <a:ext cx="2330480" cy="11360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1848" y="4982560"/>
            <a:ext cx="1577247" cy="11814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7929" y="5496390"/>
            <a:ext cx="1740942" cy="125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5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85" y="94706"/>
            <a:ext cx="1819275" cy="2514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92" y="4500562"/>
            <a:ext cx="2133600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026" y="285206"/>
            <a:ext cx="214312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986" y="466181"/>
            <a:ext cx="2143125" cy="2143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84" y="3163661"/>
            <a:ext cx="2047875" cy="2228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860" y="4405311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587" y="3026538"/>
            <a:ext cx="2009638" cy="10207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937" y="2149014"/>
            <a:ext cx="1144089" cy="12505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841" y="2609306"/>
            <a:ext cx="1489573" cy="14895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735" y="4641180"/>
            <a:ext cx="23431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7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189"/>
            <a:ext cx="8229600" cy="362643"/>
          </a:xfrm>
        </p:spPr>
        <p:txBody>
          <a:bodyPr>
            <a:normAutofit/>
          </a:bodyPr>
          <a:lstStyle/>
          <a:p>
            <a:r>
              <a:rPr lang="en-US" sz="1400" b="1" u="sng" dirty="0" smtClean="0"/>
              <a:t>Extreme weather – mapping task</a:t>
            </a:r>
            <a:endParaRPr lang="en-US" sz="1400" b="1" u="sng" dirty="0"/>
          </a:p>
        </p:txBody>
      </p:sp>
      <p:sp>
        <p:nvSpPr>
          <p:cNvPr id="5" name="Rounded Rectangle 4"/>
          <p:cNvSpPr/>
          <p:nvPr/>
        </p:nvSpPr>
        <p:spPr>
          <a:xfrm>
            <a:off x="1" y="5217036"/>
            <a:ext cx="9144000" cy="16409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900" b="1" dirty="0" smtClean="0">
                <a:latin typeface="Bradley Hand Bold"/>
                <a:cs typeface="Bradley Hand Bold"/>
              </a:rPr>
              <a:t>Key:</a:t>
            </a:r>
          </a:p>
          <a:p>
            <a:r>
              <a:rPr lang="en-US" sz="900" b="1" dirty="0">
                <a:latin typeface="Bradley Hand Bold"/>
                <a:cs typeface="Bradley Hand Bold"/>
              </a:rPr>
              <a:t>Wildfires in Australia = </a:t>
            </a:r>
            <a:r>
              <a:rPr lang="en-US" sz="900" b="1" dirty="0" smtClean="0">
                <a:latin typeface="Bradley Hand Bold"/>
                <a:cs typeface="Bradley Hand Bold"/>
              </a:rPr>
              <a:t>			Hurricanes in Cuba =		Lightning storms in Mexico = 		Dust storms in Saudi Arabia =  </a:t>
            </a: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r>
              <a:rPr lang="en-US" sz="900" b="1" dirty="0" smtClean="0">
                <a:latin typeface="Bradley Hand Bold"/>
                <a:cs typeface="Bradley Hand Bold"/>
              </a:rPr>
              <a:t>Freezing rain in Canada = 		Drought in Egypt = 		Blizzards in New York = 			Fog in Sheffield = </a:t>
            </a: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r>
              <a:rPr lang="en-US" sz="900" b="1" dirty="0" smtClean="0">
                <a:latin typeface="Bradley Hand Bold"/>
                <a:cs typeface="Bradley Hand Bold"/>
              </a:rPr>
              <a:t>Floods in India = 				Hail storms in Alaska = 		Heatwaves in Spain  = 			Tornadoes in the USA = </a:t>
            </a:r>
            <a:endParaRPr lang="en-US" sz="900" b="1" dirty="0">
              <a:latin typeface="Bradley Hand Bold"/>
              <a:cs typeface="Bradley Hand Bold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430" y="6235270"/>
            <a:ext cx="275198" cy="2451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1" t="4974" b="13137"/>
          <a:stretch/>
        </p:blipFill>
        <p:spPr>
          <a:xfrm>
            <a:off x="1572426" y="1137783"/>
            <a:ext cx="5486400" cy="3487950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 flipH="1" flipV="1">
            <a:off x="1427148" y="2333002"/>
            <a:ext cx="1008403" cy="403408"/>
          </a:xfrm>
          <a:prstGeom prst="line">
            <a:avLst/>
          </a:prstGeom>
          <a:ln w="63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62" y="2018036"/>
            <a:ext cx="435847" cy="38823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99038" y="1729086"/>
            <a:ext cx="8887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Bradley Hand ITC" panose="03070402050302030203" pitchFamily="66" charset="0"/>
              </a:rPr>
              <a:t>Tornadoes</a:t>
            </a:r>
            <a:endParaRPr lang="en-GB" sz="1000" dirty="0">
              <a:latin typeface="Bradley Hand ITC" panose="03070402050302030203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72426" y="2054127"/>
            <a:ext cx="86739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 smtClean="0">
                <a:latin typeface="Arial Black" panose="020B0A04020102020204" pitchFamily="34" charset="0"/>
              </a:rPr>
              <a:t>Alaska</a:t>
            </a:r>
            <a:endParaRPr lang="en-GB" sz="700" dirty="0"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78508" y="2767504"/>
            <a:ext cx="56544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" dirty="0" smtClean="0">
                <a:latin typeface="Arial Black" panose="020B0A04020102020204" pitchFamily="34" charset="0"/>
              </a:rPr>
              <a:t>New York</a:t>
            </a:r>
            <a:endParaRPr lang="en-GB" sz="5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14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istockimg.com/file_thumbview_approve/11748739/2/stock-photo-11748739-the-sky-is-falling-newspaper-headli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294" y="862721"/>
            <a:ext cx="2478385" cy="220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humbs.dreamstime.com/x/disaster-strikes-newspaper-headline-26031290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9" y="3366716"/>
            <a:ext cx="3667466" cy="326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presentationmagazine.com/powerpoint-templates/0/0/00719/newspaper-headlines-template-powerpoint_2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020" y="3314360"/>
            <a:ext cx="3316400" cy="331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416718" y="2274660"/>
            <a:ext cx="4969903" cy="123280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Think of a headline to go with each of the following pictures</a:t>
            </a:r>
            <a:r>
              <a:rPr lang="is-IS" b="1" dirty="0" smtClean="0">
                <a:solidFill>
                  <a:schemeClr val="tx1"/>
                </a:solidFill>
              </a:rPr>
              <a:t>…...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952" y="331062"/>
            <a:ext cx="2959100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3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http://i.dailymail.co.uk/i/pix/2012/02/10/article-2099435-11AA6A4F000005DC-481_634x46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4"/>
          <a:stretch/>
        </p:blipFill>
        <p:spPr bwMode="auto">
          <a:xfrm>
            <a:off x="457200" y="60049"/>
            <a:ext cx="8686800" cy="679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73465" y="274638"/>
            <a:ext cx="688219" cy="7252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b="1" dirty="0" smtClean="0"/>
              <a:t>1</a:t>
            </a:r>
            <a:endParaRPr lang="en-GB" sz="3000" b="1" dirty="0"/>
          </a:p>
        </p:txBody>
      </p:sp>
    </p:spTree>
    <p:extLst>
      <p:ext uri="{BB962C8B-B14F-4D97-AF65-F5344CB8AC3E}">
        <p14:creationId xmlns:p14="http://schemas.microsoft.com/office/powerpoint/2010/main" val="8095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73465" y="274638"/>
            <a:ext cx="688219" cy="7252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b="1" dirty="0" smtClean="0"/>
              <a:t>2</a:t>
            </a:r>
            <a:endParaRPr lang="en-GB" sz="3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36" y="1187819"/>
            <a:ext cx="7660169" cy="550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8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73465" y="274638"/>
            <a:ext cx="688219" cy="7252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b="1" dirty="0"/>
              <a:t>3</a:t>
            </a:r>
          </a:p>
        </p:txBody>
      </p:sp>
      <p:pic>
        <p:nvPicPr>
          <p:cNvPr id="1026" name="Picture 2" descr="Image result for wild fir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42" y="1242345"/>
            <a:ext cx="7682241" cy="443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75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73465" y="274638"/>
            <a:ext cx="688219" cy="7252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b="1" dirty="0"/>
              <a:t>4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6" y="1169743"/>
            <a:ext cx="8424767" cy="4684126"/>
          </a:xfrm>
        </p:spPr>
      </p:pic>
    </p:spTree>
    <p:extLst>
      <p:ext uri="{BB962C8B-B14F-4D97-AF65-F5344CB8AC3E}">
        <p14:creationId xmlns:p14="http://schemas.microsoft.com/office/powerpoint/2010/main" val="99204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47" y="470019"/>
            <a:ext cx="8848504" cy="5836777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73465" y="274638"/>
            <a:ext cx="688219" cy="7252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000" b="1" dirty="0" smtClean="0"/>
              <a:t>5</a:t>
            </a:r>
            <a:endParaRPr lang="en-GB" sz="3000" b="1" dirty="0"/>
          </a:p>
        </p:txBody>
      </p:sp>
    </p:spTree>
    <p:extLst>
      <p:ext uri="{BB962C8B-B14F-4D97-AF65-F5344CB8AC3E}">
        <p14:creationId xmlns:p14="http://schemas.microsoft.com/office/powerpoint/2010/main" val="124427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To print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691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189"/>
            <a:ext cx="8229600" cy="362643"/>
          </a:xfrm>
        </p:spPr>
        <p:txBody>
          <a:bodyPr>
            <a:normAutofit/>
          </a:bodyPr>
          <a:lstStyle/>
          <a:p>
            <a:r>
              <a:rPr lang="en-US" sz="1400" b="1" u="sng" dirty="0" smtClean="0"/>
              <a:t>Extreme weather – mapping task</a:t>
            </a:r>
            <a:endParaRPr lang="en-US" sz="1400" b="1" u="sng" dirty="0"/>
          </a:p>
        </p:txBody>
      </p:sp>
      <p:sp>
        <p:nvSpPr>
          <p:cNvPr id="5" name="Rounded Rectangle 4"/>
          <p:cNvSpPr/>
          <p:nvPr/>
        </p:nvSpPr>
        <p:spPr>
          <a:xfrm>
            <a:off x="1" y="5217036"/>
            <a:ext cx="9144000" cy="16409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900" b="1" dirty="0" smtClean="0">
                <a:latin typeface="Bradley Hand Bold"/>
                <a:cs typeface="Bradley Hand Bold"/>
              </a:rPr>
              <a:t>Key:</a:t>
            </a:r>
          </a:p>
          <a:p>
            <a:r>
              <a:rPr lang="en-US" sz="900" b="1" dirty="0">
                <a:latin typeface="Bradley Hand Bold"/>
                <a:cs typeface="Bradley Hand Bold"/>
              </a:rPr>
              <a:t>Wildfires in Australia = </a:t>
            </a:r>
            <a:r>
              <a:rPr lang="en-US" sz="900" b="1" dirty="0" smtClean="0">
                <a:latin typeface="Bradley Hand Bold"/>
                <a:cs typeface="Bradley Hand Bold"/>
              </a:rPr>
              <a:t>			Hurricanes in Cuba =		Lightning storms in Mexico = 		Dust storms in Saudi Arabia =  </a:t>
            </a: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r>
              <a:rPr lang="en-US" sz="900" b="1" dirty="0" smtClean="0">
                <a:latin typeface="Bradley Hand Bold"/>
                <a:cs typeface="Bradley Hand Bold"/>
              </a:rPr>
              <a:t>Freezing rain in Canada = 		Drought in Egypt = 		Blizzards in New York = 			Fog in Sheffield = </a:t>
            </a: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endParaRPr lang="en-US" sz="900" b="1" dirty="0" smtClean="0">
              <a:latin typeface="Bradley Hand Bold"/>
              <a:cs typeface="Bradley Hand Bold"/>
            </a:endParaRPr>
          </a:p>
          <a:p>
            <a:r>
              <a:rPr lang="en-US" sz="900" b="1" dirty="0" smtClean="0">
                <a:latin typeface="Bradley Hand Bold"/>
                <a:cs typeface="Bradley Hand Bold"/>
              </a:rPr>
              <a:t>Floods in India = 				Hail storms in Alaska = 		Heatwaves in Spain  = 			Tornadoes in the USA = </a:t>
            </a:r>
            <a:endParaRPr lang="en-US" sz="900" b="1" dirty="0">
              <a:latin typeface="Bradley Hand Bold"/>
              <a:cs typeface="Bradley Hand Bold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430" y="6235270"/>
            <a:ext cx="275198" cy="2451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1" t="4974" b="13137"/>
          <a:stretch/>
        </p:blipFill>
        <p:spPr>
          <a:xfrm>
            <a:off x="1572426" y="1137783"/>
            <a:ext cx="5486400" cy="3487950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 flipH="1" flipV="1">
            <a:off x="1427148" y="2333002"/>
            <a:ext cx="1008403" cy="403408"/>
          </a:xfrm>
          <a:prstGeom prst="line">
            <a:avLst/>
          </a:prstGeom>
          <a:ln w="63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62" y="2018036"/>
            <a:ext cx="435847" cy="38823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99038" y="1729086"/>
            <a:ext cx="8887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Bradley Hand ITC" panose="03070402050302030203" pitchFamily="66" charset="0"/>
              </a:rPr>
              <a:t>Tornadoes</a:t>
            </a:r>
            <a:endParaRPr lang="en-GB" sz="1000" dirty="0">
              <a:latin typeface="Bradley Hand ITC" panose="03070402050302030203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72426" y="2054127"/>
            <a:ext cx="86739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 smtClean="0">
                <a:latin typeface="Arial Black" panose="020B0A04020102020204" pitchFamily="34" charset="0"/>
              </a:rPr>
              <a:t>Alaska</a:t>
            </a:r>
            <a:endParaRPr lang="en-GB" sz="700" dirty="0"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78508" y="2767504"/>
            <a:ext cx="56544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" dirty="0" smtClean="0">
                <a:latin typeface="Arial Black" panose="020B0A04020102020204" pitchFamily="34" charset="0"/>
              </a:rPr>
              <a:t>New York</a:t>
            </a:r>
            <a:endParaRPr lang="en-GB" sz="5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60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411</Words>
  <Application>Microsoft Office PowerPoint</Application>
  <PresentationFormat>On-screen Show (4:3)</PresentationFormat>
  <Paragraphs>73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Arial Black</vt:lpstr>
      <vt:lpstr>Bradley Hand Bold</vt:lpstr>
      <vt:lpstr>Bradley Hand ITC</vt:lpstr>
      <vt:lpstr>Calibri</vt:lpstr>
      <vt:lpstr>Comic Sans MS</vt:lpstr>
      <vt:lpstr>Gill Sans MT</vt:lpstr>
      <vt:lpstr>Wingdings</vt:lpstr>
      <vt:lpstr>Wingdings 3</vt:lpstr>
      <vt:lpstr>Office Theme</vt:lpstr>
      <vt:lpstr>Extreme weather</vt:lpstr>
      <vt:lpstr>PowerPoint Presentation</vt:lpstr>
      <vt:lpstr>Flooding - 6th December 2015 – Storm Desmond</vt:lpstr>
      <vt:lpstr>PowerPoint Presentation</vt:lpstr>
      <vt:lpstr>PowerPoint Presentation</vt:lpstr>
      <vt:lpstr>PowerPoint Presentation</vt:lpstr>
      <vt:lpstr>PowerPoint Presentation</vt:lpstr>
      <vt:lpstr>Extreme weather – mapping task</vt:lpstr>
      <vt:lpstr>PowerPoint Presentation</vt:lpstr>
      <vt:lpstr>Extreme weather – mapping task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 print</vt:lpstr>
      <vt:lpstr>Extreme weather – mapping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Extreme weather</dc:title>
  <dc:creator>Elizabeth Hudson</dc:creator>
  <cp:lastModifiedBy>ShortC</cp:lastModifiedBy>
  <cp:revision>29</cp:revision>
  <cp:lastPrinted>2016-02-01T07:51:45Z</cp:lastPrinted>
  <dcterms:created xsi:type="dcterms:W3CDTF">2016-01-31T12:54:29Z</dcterms:created>
  <dcterms:modified xsi:type="dcterms:W3CDTF">2022-01-31T10:20:48Z</dcterms:modified>
</cp:coreProperties>
</file>