
<file path=[Content_Types].xml><?xml version="1.0" encoding="utf-8"?>
<Types xmlns="http://schemas.openxmlformats.org/package/2006/content-types">
  <Default Extension="tmp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0" r:id="rId3"/>
    <p:sldId id="264" r:id="rId4"/>
    <p:sldId id="295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00502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09254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54880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16898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63454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34811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92108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46843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12991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06034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7586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CB7A16-D978-4A92-88F3-6767DC8797D1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57968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044022"/>
              </p:ext>
            </p:extLst>
          </p:nvPr>
        </p:nvGraphicFramePr>
        <p:xfrm>
          <a:off x="846161" y="844061"/>
          <a:ext cx="10281384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81384"/>
              </a:tblGrid>
              <a:tr h="5584873">
                <a:tc>
                  <a:txBody>
                    <a:bodyPr/>
                    <a:lstStyle/>
                    <a:p>
                      <a:r>
                        <a:rPr lang="en-GB" sz="4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LI: To know all of the sounds and words previously taught.</a:t>
                      </a:r>
                    </a:p>
                    <a:p>
                      <a:endParaRPr lang="en-GB" sz="48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4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SC: I can identify all phonemes taught and can read phase 2 tricky and HF words</a:t>
                      </a:r>
                    </a:p>
                    <a:p>
                      <a:endParaRPr lang="en-GB" sz="36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51879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 (500×354) - Google Chrom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6" t="11885" r="65245" b="45732"/>
          <a:stretch/>
        </p:blipFill>
        <p:spPr>
          <a:xfrm>
            <a:off x="1738648" y="605306"/>
            <a:ext cx="8229600" cy="5697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3683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6476908"/>
              </p:ext>
            </p:extLst>
          </p:nvPr>
        </p:nvGraphicFramePr>
        <p:xfrm>
          <a:off x="815926" y="844061"/>
          <a:ext cx="10311619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311619"/>
              </a:tblGrid>
              <a:tr h="5584873">
                <a:tc>
                  <a:txBody>
                    <a:bodyPr/>
                    <a:lstStyle/>
                    <a:p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endParaRPr lang="en-GB" sz="6000" dirty="0" smtClean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en-GB" sz="6000" dirty="0" smtClean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</a:t>
                      </a:r>
                      <a:r>
                        <a:rPr lang="en-GB" sz="6000" dirty="0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</a:t>
                      </a:r>
                      <a:r>
                        <a:rPr lang="en-GB" sz="6000" dirty="0" smtClean="0">
                          <a:solidFill>
                            <a:srgbClr val="00B0F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go</a:t>
                      </a:r>
                      <a:r>
                        <a:rPr lang="en-GB" sz="6000" dirty="0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</a:t>
                      </a:r>
                      <a:r>
                        <a:rPr lang="en-GB" sz="6000" dirty="0" smtClean="0">
                          <a:solidFill>
                            <a:srgbClr val="FFFF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no      </a:t>
                      </a:r>
                      <a:r>
                        <a:rPr lang="en-GB" sz="6000" dirty="0" smtClean="0">
                          <a:solidFill>
                            <a:srgbClr val="7030A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 </a:t>
                      </a:r>
                    </a:p>
                    <a:p>
                      <a:pPr algn="ctr"/>
                      <a:r>
                        <a:rPr lang="en-GB" sz="6000" dirty="0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</a:t>
                      </a:r>
                    </a:p>
                    <a:p>
                      <a:pPr algn="ctr"/>
                      <a:r>
                        <a:rPr lang="en-GB" sz="6000" dirty="0" smtClean="0">
                          <a:solidFill>
                            <a:srgbClr val="00B05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 </a:t>
                      </a:r>
                      <a:r>
                        <a:rPr lang="en-GB" sz="6000" dirty="0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</a:t>
                      </a:r>
                      <a:r>
                        <a:rPr lang="en-GB" sz="600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into</a:t>
                      </a:r>
                      <a:endParaRPr lang="en-GB" sz="600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82123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235" y="1399841"/>
            <a:ext cx="4586748" cy="366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9087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294</TotalTime>
  <Words>30</Words>
  <Application>Microsoft Office PowerPoint</Application>
  <PresentationFormat>Widescreen</PresentationFormat>
  <Paragraphs>8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Comic Sans MS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Waters</dc:creator>
  <cp:lastModifiedBy>Jane Waters</cp:lastModifiedBy>
  <cp:revision>24</cp:revision>
  <dcterms:created xsi:type="dcterms:W3CDTF">2016-09-24T16:43:04Z</dcterms:created>
  <dcterms:modified xsi:type="dcterms:W3CDTF">2021-01-03T15:11:59Z</dcterms:modified>
</cp:coreProperties>
</file>