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9" r:id="rId3"/>
    <p:sldId id="257" r:id="rId4"/>
    <p:sldId id="262" r:id="rId5"/>
    <p:sldId id="266" r:id="rId6"/>
    <p:sldId id="258" r:id="rId7"/>
    <p:sldId id="270" r:id="rId8"/>
    <p:sldId id="269" r:id="rId9"/>
    <p:sldId id="260" r:id="rId10"/>
    <p:sldId id="279" r:id="rId11"/>
    <p:sldId id="272" r:id="rId12"/>
    <p:sldId id="280" r:id="rId13"/>
    <p:sldId id="263" r:id="rId14"/>
    <p:sldId id="281" r:id="rId15"/>
    <p:sldId id="271" r:id="rId16"/>
    <p:sldId id="282" r:id="rId17"/>
    <p:sldId id="273" r:id="rId18"/>
    <p:sldId id="283" r:id="rId19"/>
    <p:sldId id="274" r:id="rId20"/>
    <p:sldId id="28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7F39B"/>
    <a:srgbClr val="D6FADA"/>
    <a:srgbClr val="A5FC96"/>
    <a:srgbClr val="5EEC65"/>
    <a:srgbClr val="03C50C"/>
    <a:srgbClr val="1159FB"/>
    <a:srgbClr val="03AD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53F08-DEB0-4D4B-B2DC-45D8C307CD1E}" type="datetimeFigureOut">
              <a:rPr lang="en-IE" smtClean="0"/>
              <a:pPr/>
              <a:t>01/06/2020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C4B84-1F96-409D-A724-974784044A77}" type="slidenum">
              <a:rPr lang="en-IE" smtClean="0"/>
              <a:pPr/>
              <a:t>‹#›</a:t>
            </a:fld>
            <a:endParaRPr lang="en-I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5EEC65"/>
            </a:gs>
            <a:gs pos="100000">
              <a:srgbClr val="03AD0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1967" y="1700808"/>
            <a:ext cx="64363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E" sz="12000" dirty="0" smtClean="0">
                <a:latin typeface="Nyala" pitchFamily="2" charset="0"/>
              </a:rPr>
              <a:t>Rainforests</a:t>
            </a:r>
            <a:endParaRPr lang="en-IE" sz="12000" dirty="0">
              <a:latin typeface="Nyala" pitchFamily="2" charset="0"/>
            </a:endParaRPr>
          </a:p>
        </p:txBody>
      </p:sp>
      <p:sp>
        <p:nvSpPr>
          <p:cNvPr id="3" name="Freeform 2"/>
          <p:cNvSpPr/>
          <p:nvPr/>
        </p:nvSpPr>
        <p:spPr>
          <a:xfrm rot="19328047">
            <a:off x="418332" y="4571638"/>
            <a:ext cx="665143" cy="802128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4" name="Freeform 3"/>
          <p:cNvSpPr/>
          <p:nvPr/>
        </p:nvSpPr>
        <p:spPr>
          <a:xfrm rot="19328047">
            <a:off x="642383" y="5850795"/>
            <a:ext cx="298395" cy="437409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5" name="Freeform 4"/>
          <p:cNvSpPr/>
          <p:nvPr/>
        </p:nvSpPr>
        <p:spPr>
          <a:xfrm rot="18464735">
            <a:off x="1240689" y="6110842"/>
            <a:ext cx="397926" cy="309398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6" name="Freeform 5"/>
          <p:cNvSpPr/>
          <p:nvPr/>
        </p:nvSpPr>
        <p:spPr>
          <a:xfrm rot="19328047">
            <a:off x="1119415" y="5195338"/>
            <a:ext cx="502807" cy="419476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7" name="Freeform 6"/>
          <p:cNvSpPr/>
          <p:nvPr/>
        </p:nvSpPr>
        <p:spPr>
          <a:xfrm rot="19328047">
            <a:off x="1862881" y="5344757"/>
            <a:ext cx="377680" cy="687376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8" name="Freeform 7"/>
          <p:cNvSpPr/>
          <p:nvPr/>
        </p:nvSpPr>
        <p:spPr>
          <a:xfrm rot="19328047">
            <a:off x="1435788" y="4052750"/>
            <a:ext cx="665143" cy="802128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9" name="Freeform 8"/>
          <p:cNvSpPr/>
          <p:nvPr/>
        </p:nvSpPr>
        <p:spPr>
          <a:xfrm rot="19328047">
            <a:off x="1794511" y="6138828"/>
            <a:ext cx="298395" cy="437409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0" name="Freeform 9"/>
          <p:cNvSpPr/>
          <p:nvPr/>
        </p:nvSpPr>
        <p:spPr>
          <a:xfrm rot="18464735">
            <a:off x="2384911" y="6118615"/>
            <a:ext cx="397926" cy="309398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1" name="Freeform 10"/>
          <p:cNvSpPr/>
          <p:nvPr/>
        </p:nvSpPr>
        <p:spPr>
          <a:xfrm rot="19328047">
            <a:off x="2199534" y="4979315"/>
            <a:ext cx="502807" cy="419476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2" name="Freeform 11"/>
          <p:cNvSpPr/>
          <p:nvPr/>
        </p:nvSpPr>
        <p:spPr>
          <a:xfrm rot="19328047">
            <a:off x="2792206" y="5607857"/>
            <a:ext cx="319227" cy="410616"/>
          </a:xfrm>
          <a:custGeom>
            <a:avLst/>
            <a:gdLst>
              <a:gd name="connsiteX0" fmla="*/ 0 w 360040"/>
              <a:gd name="connsiteY0" fmla="*/ 288032 h 576064"/>
              <a:gd name="connsiteX1" fmla="*/ 27363 w 360040"/>
              <a:gd name="connsiteY1" fmla="*/ 135375 h 576064"/>
              <a:gd name="connsiteX2" fmla="*/ 180020 w 360040"/>
              <a:gd name="connsiteY2" fmla="*/ 0 h 576064"/>
              <a:gd name="connsiteX3" fmla="*/ 360040 w 360040"/>
              <a:gd name="connsiteY3" fmla="*/ 0 h 576064"/>
              <a:gd name="connsiteX4" fmla="*/ 360040 w 360040"/>
              <a:gd name="connsiteY4" fmla="*/ 288032 h 576064"/>
              <a:gd name="connsiteX5" fmla="*/ 332677 w 360040"/>
              <a:gd name="connsiteY5" fmla="*/ 440689 h 576064"/>
              <a:gd name="connsiteX6" fmla="*/ 180020 w 360040"/>
              <a:gd name="connsiteY6" fmla="*/ 576064 h 576064"/>
              <a:gd name="connsiteX7" fmla="*/ 27363 w 360040"/>
              <a:gd name="connsiteY7" fmla="*/ 440688 h 576064"/>
              <a:gd name="connsiteX8" fmla="*/ 0 w 360040"/>
              <a:gd name="connsiteY8" fmla="*/ 288031 h 576064"/>
              <a:gd name="connsiteX9" fmla="*/ 0 w 360040"/>
              <a:gd name="connsiteY9" fmla="*/ 288032 h 5760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0040" h="576064">
                <a:moveTo>
                  <a:pt x="0" y="288032"/>
                </a:moveTo>
                <a:cubicBezTo>
                  <a:pt x="0" y="234049"/>
                  <a:pt x="9482" y="181153"/>
                  <a:pt x="27363" y="135375"/>
                </a:cubicBezTo>
                <a:cubicBezTo>
                  <a:pt x="60260" y="51160"/>
                  <a:pt x="117951" y="0"/>
                  <a:pt x="180020" y="0"/>
                </a:cubicBezTo>
                <a:lnTo>
                  <a:pt x="360040" y="0"/>
                </a:lnTo>
                <a:lnTo>
                  <a:pt x="360040" y="288032"/>
                </a:lnTo>
                <a:cubicBezTo>
                  <a:pt x="360040" y="342015"/>
                  <a:pt x="350558" y="394911"/>
                  <a:pt x="332677" y="440689"/>
                </a:cubicBezTo>
                <a:cubicBezTo>
                  <a:pt x="299780" y="524904"/>
                  <a:pt x="242089" y="576064"/>
                  <a:pt x="180020" y="576064"/>
                </a:cubicBezTo>
                <a:cubicBezTo>
                  <a:pt x="117951" y="576064"/>
                  <a:pt x="60260" y="524904"/>
                  <a:pt x="27363" y="440688"/>
                </a:cubicBezTo>
                <a:cubicBezTo>
                  <a:pt x="9481" y="394911"/>
                  <a:pt x="0" y="342014"/>
                  <a:pt x="0" y="288031"/>
                </a:cubicBezTo>
                <a:lnTo>
                  <a:pt x="0" y="288032"/>
                </a:lnTo>
                <a:close/>
              </a:path>
            </a:pathLst>
          </a:custGeom>
          <a:solidFill>
            <a:srgbClr val="1159FB"/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5FC96"/>
            </a:gs>
            <a:gs pos="50000">
              <a:srgbClr val="A5FC96"/>
            </a:gs>
            <a:gs pos="100000">
              <a:srgbClr val="D6FAD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://www.gotofino.com/unjimagesTofinoUcluelet/imagesTofinoBeachsParksTrailsUcluelet/imagesRainForest/temperatera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060848"/>
            <a:ext cx="6084168" cy="405205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2564904"/>
            <a:ext cx="2771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000" dirty="0" smtClean="0">
                <a:latin typeface="Nyala" pitchFamily="2" charset="0"/>
              </a:rPr>
              <a:t>Rainforests cover less than 6% of the land’s surface.</a:t>
            </a:r>
            <a:endParaRPr lang="en-IE" sz="4000" dirty="0">
              <a:latin typeface="Nyala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32656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6600" dirty="0" smtClean="0">
                <a:latin typeface="Nyala" pitchFamily="2" charset="0"/>
              </a:rPr>
              <a:t>Rainforests of the World.</a:t>
            </a:r>
            <a:endParaRPr lang="en-IE" sz="66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C50C"/>
            </a:gs>
            <a:gs pos="50000">
              <a:srgbClr val="A5FC96"/>
            </a:gs>
            <a:gs pos="100000">
              <a:srgbClr val="D6FADA"/>
            </a:gs>
          </a:gsLst>
          <a:lin ang="18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olcomhouse.com/images/s_america-map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620688"/>
            <a:ext cx="4392488" cy="57428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51520" y="476672"/>
            <a:ext cx="38884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6600" dirty="0" smtClean="0">
                <a:latin typeface="Candara" pitchFamily="34" charset="0"/>
              </a:rPr>
              <a:t>South America</a:t>
            </a:r>
            <a:endParaRPr lang="en-IE" sz="6600" dirty="0">
              <a:latin typeface="Candar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8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s://worldgeography-latinamerica.wikispaces.com/file/view/map2.jpg/181952651/map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275961"/>
            <a:ext cx="4272928" cy="452930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0"/>
            <a:ext cx="61926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6000" dirty="0" smtClean="0">
                <a:latin typeface="Candara" pitchFamily="34" charset="0"/>
              </a:rPr>
              <a:t>The Amazon Basin</a:t>
            </a:r>
            <a:endParaRPr lang="en-IE" sz="6000" dirty="0">
              <a:latin typeface="Candar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55976" y="1138674"/>
            <a:ext cx="47160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2800" dirty="0" smtClean="0">
                <a:latin typeface="Candara" pitchFamily="34" charset="0"/>
              </a:rPr>
              <a:t>A tropical Rainforest is one of the wettest parts of the world. </a:t>
            </a:r>
          </a:p>
          <a:p>
            <a:pPr algn="ctr"/>
            <a:endParaRPr lang="en-IE" sz="2800" dirty="0" smtClean="0">
              <a:latin typeface="Candara" pitchFamily="34" charset="0"/>
            </a:endParaRPr>
          </a:p>
          <a:p>
            <a:pPr algn="ctr"/>
            <a:r>
              <a:rPr lang="en-IE" sz="2800" dirty="0" smtClean="0">
                <a:latin typeface="Candara" pitchFamily="34" charset="0"/>
              </a:rPr>
              <a:t>It is almost always raining.</a:t>
            </a:r>
          </a:p>
          <a:p>
            <a:pPr algn="ctr"/>
            <a:r>
              <a:rPr lang="en-IE" sz="2800" dirty="0" smtClean="0">
                <a:latin typeface="Candara" pitchFamily="34" charset="0"/>
              </a:rPr>
              <a:t>The air feels sticky because of all the water.</a:t>
            </a:r>
          </a:p>
          <a:p>
            <a:pPr algn="ctr"/>
            <a:endParaRPr lang="en-IE" sz="2800" dirty="0" smtClean="0">
              <a:latin typeface="Candara" pitchFamily="34" charset="0"/>
            </a:endParaRPr>
          </a:p>
          <a:p>
            <a:pPr algn="ctr"/>
            <a:r>
              <a:rPr lang="en-IE" sz="2800" dirty="0" smtClean="0">
                <a:latin typeface="Candara" pitchFamily="34" charset="0"/>
              </a:rPr>
              <a:t>The temperature is around 33’ C. It doesn’t change from day to night, or throughout the year.</a:t>
            </a:r>
            <a:endParaRPr lang="en-IE" sz="2800" dirty="0">
              <a:latin typeface="Candar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EC65"/>
            </a:gs>
            <a:gs pos="50000">
              <a:srgbClr val="A5FC96"/>
            </a:gs>
            <a:gs pos="100000">
              <a:srgbClr val="D6FAD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T041429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60649"/>
            <a:ext cx="4824536" cy="3243468"/>
          </a:xfrm>
          <a:prstGeom prst="rect">
            <a:avLst/>
          </a:prstGeom>
          <a:noFill/>
        </p:spPr>
      </p:pic>
      <p:pic>
        <p:nvPicPr>
          <p:cNvPr id="2" name="Picture 6" descr="amazon_ri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420888"/>
            <a:ext cx="4392612" cy="388937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3933056"/>
            <a:ext cx="4355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/>
              <a:t>The Amazon River, is the largest river system in the world</a:t>
            </a:r>
            <a:endParaRPr lang="en-GB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4000" b="1" dirty="0" smtClean="0">
                <a:latin typeface="Candara" pitchFamily="34" charset="0"/>
              </a:rPr>
              <a:t>Layers / Strata of the Tropical Rainforest</a:t>
            </a:r>
            <a:endParaRPr lang="en-IE" sz="4000" b="1" dirty="0">
              <a:latin typeface="Candara" pitchFamily="34" charset="0"/>
            </a:endParaRPr>
          </a:p>
        </p:txBody>
      </p:sp>
      <p:pic>
        <p:nvPicPr>
          <p:cNvPr id="1026" name="Picture 2" descr="C:\Users\Marie\Documents\Images\Habitats\Rainforest Layers (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268760"/>
            <a:ext cx="6110338" cy="4874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>
                <a:alpha val="75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ie\Documents\Images\Habitats\Rainforest Layers (6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269" y="980728"/>
            <a:ext cx="7767155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borneo-rainfor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87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0" y="-75585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E" sz="7200" dirty="0" smtClean="0">
                <a:latin typeface="Candara" pitchFamily="34" charset="0"/>
              </a:rPr>
              <a:t>Rainforest Animals -&gt;</a:t>
            </a:r>
            <a:endParaRPr lang="en-IE" sz="7200" dirty="0">
              <a:latin typeface="Candara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/>
            </a:gs>
            <a:gs pos="50000">
              <a:srgbClr val="97F39B">
                <a:alpha val="81000"/>
              </a:srgbClr>
            </a:gs>
            <a:gs pos="100000">
              <a:srgbClr val="03C50C">
                <a:alpha val="75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http://upload.wikimedia.org/wikipedia/commons/thumb/1/16/Panama_spider_monkey,_Costa_Rica.JPG/220px-Panama_spider_monkey,_Costa_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04664"/>
            <a:ext cx="4104456" cy="617534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79512" y="2348880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Spider Monkey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/>
            </a:gs>
            <a:gs pos="50000">
              <a:srgbClr val="97F39B">
                <a:alpha val="81000"/>
              </a:srgbClr>
            </a:gs>
            <a:gs pos="100000">
              <a:srgbClr val="03C50C">
                <a:alpha val="75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796136" y="213285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Macaw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12" name="il_fi" descr="http://petsandanimal.com/wp-content/uploads/2011/09/macaw-b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32656"/>
            <a:ext cx="3744416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/>
            </a:gs>
            <a:gs pos="50000">
              <a:srgbClr val="97F39B">
                <a:alpha val="81000"/>
              </a:srgbClr>
            </a:gs>
            <a:gs pos="100000">
              <a:srgbClr val="03C50C">
                <a:alpha val="75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www.butterflyutopia.com/BIG/015_owl_butterfly.jpg"/>
          <p:cNvPicPr/>
          <p:nvPr/>
        </p:nvPicPr>
        <p:blipFill>
          <a:blip r:embed="rId2" cstate="print"/>
          <a:srcRect l="8578" t="3775" r="1355" b="3740"/>
          <a:stretch>
            <a:fillRect/>
          </a:stretch>
        </p:blipFill>
        <p:spPr bwMode="auto">
          <a:xfrm>
            <a:off x="3707904" y="476672"/>
            <a:ext cx="4824536" cy="5877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23528" y="2492896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Owl Butterfly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/>
            </a:gs>
            <a:gs pos="50000">
              <a:srgbClr val="97F39B">
                <a:alpha val="81000"/>
              </a:srgbClr>
            </a:gs>
            <a:gs pos="100000">
              <a:srgbClr val="03C50C">
                <a:alpha val="75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C:\Users\Marie\Documents\Images\Animals; Rainforest\Jaguar (1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7352526" cy="5100233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275856" y="332656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Jaguar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4" name="Picture 6" descr="http://upload.wikimedia.org/wikipedia/commons/thumb/3/3b/Harpia_harpyja_001_800.jpg/220px-Harpia_harpyja_001_800.jpg"/>
          <p:cNvPicPr>
            <a:picLocks noChangeAspect="1" noChangeArrowheads="1"/>
          </p:cNvPicPr>
          <p:nvPr/>
        </p:nvPicPr>
        <p:blipFill>
          <a:blip r:embed="rId2" cstate="print"/>
          <a:srcRect l="7547" r="7547" b="1003"/>
          <a:stretch>
            <a:fillRect/>
          </a:stretch>
        </p:blipFill>
        <p:spPr bwMode="auto">
          <a:xfrm>
            <a:off x="3635896" y="332656"/>
            <a:ext cx="4824536" cy="611107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23528" y="1700808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Harpy Eagle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://www.vistatuneup.com/wp-content/uploads/2008/09/toco-toucan.jpg"/>
          <p:cNvPicPr>
            <a:picLocks noChangeAspect="1" noChangeArrowheads="1"/>
          </p:cNvPicPr>
          <p:nvPr/>
        </p:nvPicPr>
        <p:blipFill>
          <a:blip r:embed="rId2" cstate="print"/>
          <a:srcRect l="24742"/>
          <a:stretch>
            <a:fillRect/>
          </a:stretch>
        </p:blipFill>
        <p:spPr bwMode="auto">
          <a:xfrm>
            <a:off x="323528" y="476672"/>
            <a:ext cx="5666609" cy="564720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72200" y="2132856"/>
            <a:ext cx="2483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Toucan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animalphotos.tk/wp-content/uploads/2011/07/Giant-Anteater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96752"/>
            <a:ext cx="7295331" cy="533539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339752" y="188640"/>
            <a:ext cx="39604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Giant Anteater</a:t>
            </a:r>
            <a:endParaRPr lang="en-IE" sz="4800" dirty="0">
              <a:latin typeface="Nyala" pitchFamily="2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115616" y="332656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Amazon Pink River Dolphin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11" name="Picture 10" descr="http://www.unique-southamerica-travel-experience.com/images/pink-dolphin-copia.jpg"/>
          <p:cNvPicPr/>
          <p:nvPr/>
        </p:nvPicPr>
        <p:blipFill>
          <a:blip r:embed="rId2" cstate="print"/>
          <a:srcRect l="3105" t="4651" r="3751" b="4651"/>
          <a:stretch>
            <a:fillRect/>
          </a:stretch>
        </p:blipFill>
        <p:spPr bwMode="auto">
          <a:xfrm>
            <a:off x="971600" y="1412776"/>
            <a:ext cx="676875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475656" y="0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Blue </a:t>
            </a:r>
            <a:r>
              <a:rPr lang="en-IE" sz="4800" dirty="0" err="1" smtClean="0">
                <a:latin typeface="Nyala" pitchFamily="2" charset="0"/>
              </a:rPr>
              <a:t>Morpho</a:t>
            </a:r>
            <a:r>
              <a:rPr lang="en-IE" sz="4800" dirty="0" smtClean="0">
                <a:latin typeface="Nyala" pitchFamily="2" charset="0"/>
              </a:rPr>
              <a:t> Butterfly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7" name="Picture 6" descr="http://www.sailblogs.com/member/uhane74/images/blue-morpho-butterfly-animals-twist-2_scale.jpg"/>
          <p:cNvPicPr/>
          <p:nvPr/>
        </p:nvPicPr>
        <p:blipFill>
          <a:blip r:embed="rId2" cstate="print"/>
          <a:srcRect b="3935"/>
          <a:stretch>
            <a:fillRect/>
          </a:stretch>
        </p:blipFill>
        <p:spPr bwMode="auto">
          <a:xfrm>
            <a:off x="899592" y="1052736"/>
            <a:ext cx="6768752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475656" y="332656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Poison Arrow Dart Frog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6" name="il_fi" descr="http://www.animalcorner.co.uk/rainforests/graphics/paf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7245404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27584" y="404664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Sloth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1028" name="Picture 4" descr="http://upload.wikimedia.org/wikipedia/commons/thumb/1/18/Bradypus.jpg/220px-Bradyp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3622518" cy="4824536"/>
          </a:xfrm>
          <a:prstGeom prst="rect">
            <a:avLst/>
          </a:prstGeom>
          <a:noFill/>
        </p:spPr>
      </p:pic>
      <p:pic>
        <p:nvPicPr>
          <p:cNvPr id="1030" name="Picture 6" descr="http://images.nationalgeographic.com/wpf/media-live/photos/000/007/cache/two-toed-sloth_744_600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908720"/>
            <a:ext cx="4704523" cy="3528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619672" y="260648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err="1" smtClean="0">
                <a:latin typeface="Nyala" pitchFamily="2" charset="0"/>
              </a:rPr>
              <a:t>Rufous</a:t>
            </a:r>
            <a:r>
              <a:rPr lang="en-IE" sz="4800" dirty="0" smtClean="0">
                <a:latin typeface="Nyala" pitchFamily="2" charset="0"/>
              </a:rPr>
              <a:t>-tailed Jacamar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1026" name="Picture 2" descr="Rufous-tailed Jacamar (Galbula ruficauda)"/>
          <p:cNvPicPr>
            <a:picLocks noChangeAspect="1" noChangeArrowheads="1"/>
          </p:cNvPicPr>
          <p:nvPr/>
        </p:nvPicPr>
        <p:blipFill>
          <a:blip r:embed="rId2" cstate="print"/>
          <a:srcRect l="3454" t="2720" r="13655"/>
          <a:stretch>
            <a:fillRect/>
          </a:stretch>
        </p:blipFill>
        <p:spPr bwMode="auto">
          <a:xfrm>
            <a:off x="1403648" y="1124744"/>
            <a:ext cx="5835922" cy="5424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FADA">
                <a:alpha val="73000"/>
              </a:srgbClr>
            </a:gs>
            <a:gs pos="50000">
              <a:srgbClr val="97F39B">
                <a:alpha val="64000"/>
              </a:srgbClr>
            </a:gs>
            <a:gs pos="100000">
              <a:srgbClr val="03C50C">
                <a:alpha val="72000"/>
              </a:srgbClr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31840" y="188640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E" sz="4800" dirty="0" smtClean="0">
                <a:latin typeface="Nyala" pitchFamily="2" charset="0"/>
              </a:rPr>
              <a:t>Anaconda</a:t>
            </a:r>
            <a:endParaRPr lang="en-IE" sz="4800" dirty="0">
              <a:latin typeface="Nyala" pitchFamily="2" charset="0"/>
            </a:endParaRPr>
          </a:p>
        </p:txBody>
      </p:sp>
      <p:pic>
        <p:nvPicPr>
          <p:cNvPr id="8" name="Picture 7" descr="Green Anacond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268760"/>
            <a:ext cx="6376544" cy="4620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uvm.edu/~inquiryb/webquest/sp08/lrosner/Rainfore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620688"/>
            <a:ext cx="9019789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rfadventures.com/images/School%20Images/animalcoll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280920" cy="6210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1650</TotalTime>
  <Words>120</Words>
  <Application>Microsoft Office PowerPoint</Application>
  <PresentationFormat>On-screen Show (4:3)</PresentationFormat>
  <Paragraphs>27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Candara</vt:lpstr>
      <vt:lpstr>Nyala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Marie O'Doherty</dc:creator>
  <cp:lastModifiedBy>HallV</cp:lastModifiedBy>
  <cp:revision>42</cp:revision>
  <dcterms:created xsi:type="dcterms:W3CDTF">2011-09-16T12:33:04Z</dcterms:created>
  <dcterms:modified xsi:type="dcterms:W3CDTF">2020-06-01T13:46:21Z</dcterms:modified>
</cp:coreProperties>
</file>