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57" r:id="rId3"/>
    <p:sldId id="290" r:id="rId4"/>
    <p:sldId id="300" r:id="rId5"/>
    <p:sldId id="301" r:id="rId6"/>
    <p:sldId id="298" r:id="rId7"/>
    <p:sldId id="280" r:id="rId8"/>
    <p:sldId id="299" r:id="rId9"/>
    <p:sldId id="296" r:id="rId10"/>
    <p:sldId id="263" r:id="rId11"/>
    <p:sldId id="302" r:id="rId12"/>
    <p:sldId id="297" r:id="rId13"/>
    <p:sldId id="29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5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81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1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9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0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79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4155790"/>
              </p:ext>
            </p:extLst>
          </p:nvPr>
        </p:nvGraphicFramePr>
        <p:xfrm>
          <a:off x="900333" y="844061"/>
          <a:ext cx="10227212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/>
              </a:tblGrid>
              <a:tr h="5584873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 descr="T-N-1479-Lego-Brick-Number-Line-1-20.pdf - Google Chro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85" t="22710" r="20857" b="2434"/>
          <a:stretch/>
        </p:blipFill>
        <p:spPr>
          <a:xfrm>
            <a:off x="1634429" y="524558"/>
            <a:ext cx="8679976" cy="5963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347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1417676"/>
              </p:ext>
            </p:extLst>
          </p:nvPr>
        </p:nvGraphicFramePr>
        <p:xfrm>
          <a:off x="900333" y="844061"/>
          <a:ext cx="10227212" cy="60350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know simple 3D shapes by name and properties..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say the names of 3D shapes .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can find shapes in the environment.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know some of the properties of 3D shapes.</a:t>
                      </a:r>
                    </a:p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187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88532.jpg (650×577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75" y="906462"/>
            <a:ext cx="6191250" cy="549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29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9350480"/>
              </p:ext>
            </p:extLst>
          </p:nvPr>
        </p:nvGraphicFramePr>
        <p:xfrm>
          <a:off x="9092485" y="3464417"/>
          <a:ext cx="2035060" cy="29645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35060"/>
              </a:tblGrid>
              <a:tr h="2964517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AutoShape 6" descr="Woodlouse-spider-012.jpg (620×372)"/>
          <p:cNvSpPr>
            <a:spLocks noChangeAspect="1" noChangeArrowheads="1"/>
          </p:cNvSpPr>
          <p:nvPr/>
        </p:nvSpPr>
        <p:spPr bwMode="auto">
          <a:xfrm>
            <a:off x="2718471" y="280581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942027" y="787272"/>
            <a:ext cx="99167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/>
              <a:t> </a:t>
            </a:r>
            <a:r>
              <a:rPr lang="en-GB" sz="9600" dirty="0" smtClean="0"/>
              <a:t>  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3d-shapes-sheet-a4.jpg (3508×2480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537191"/>
            <a:ext cx="8281215" cy="5854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6798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9350480"/>
              </p:ext>
            </p:extLst>
          </p:nvPr>
        </p:nvGraphicFramePr>
        <p:xfrm>
          <a:off x="9092485" y="3464417"/>
          <a:ext cx="2035060" cy="29645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35060"/>
              </a:tblGrid>
              <a:tr h="2964517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AutoShape 6" descr="Woodlouse-spider-012.jpg (620×372)"/>
          <p:cNvSpPr>
            <a:spLocks noChangeAspect="1" noChangeArrowheads="1"/>
          </p:cNvSpPr>
          <p:nvPr/>
        </p:nvSpPr>
        <p:spPr bwMode="auto">
          <a:xfrm>
            <a:off x="2718471" y="280581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942027" y="787272"/>
            <a:ext cx="99167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/>
              <a:t> </a:t>
            </a:r>
            <a:r>
              <a:rPr lang="en-GB" sz="9600" dirty="0" smtClean="0"/>
              <a:t>  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image (500×35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5426" y="573369"/>
            <a:ext cx="8189934" cy="5782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4926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342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4155790"/>
              </p:ext>
            </p:extLst>
          </p:nvPr>
        </p:nvGraphicFramePr>
        <p:xfrm>
          <a:off x="900333" y="844061"/>
          <a:ext cx="10227212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/>
              </a:tblGrid>
              <a:tr h="5584873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 descr="T-N-1479-Lego-Brick-Number-Line-1-20.pdf - Google Chro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85" t="22710" r="20857" b="2434"/>
          <a:stretch/>
        </p:blipFill>
        <p:spPr>
          <a:xfrm>
            <a:off x="1678675" y="627797"/>
            <a:ext cx="8679976" cy="5963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469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8952076"/>
              </p:ext>
            </p:extLst>
          </p:nvPr>
        </p:nvGraphicFramePr>
        <p:xfrm>
          <a:off x="900333" y="844061"/>
          <a:ext cx="10227212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5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count to 10/20 and to order numbers correctly</a:t>
                      </a:r>
                    </a:p>
                    <a:p>
                      <a:r>
                        <a:rPr lang="en-GB" sz="5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count and order numbers from 1-10/20</a:t>
                      </a:r>
                    </a:p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3677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88532.jpg (650×577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75" y="906462"/>
            <a:ext cx="6191250" cy="549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5806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3DShapeBag_800.jpg (800×706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6230" y="1425256"/>
            <a:ext cx="5753592" cy="5077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7334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149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9350480"/>
              </p:ext>
            </p:extLst>
          </p:nvPr>
        </p:nvGraphicFramePr>
        <p:xfrm>
          <a:off x="9092485" y="3464417"/>
          <a:ext cx="2035060" cy="29645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35060"/>
              </a:tblGrid>
              <a:tr h="2964517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AutoShape 6" descr="Woodlouse-spider-012.jpg (620×372)"/>
          <p:cNvSpPr>
            <a:spLocks noChangeAspect="1" noChangeArrowheads="1"/>
          </p:cNvSpPr>
          <p:nvPr/>
        </p:nvSpPr>
        <p:spPr bwMode="auto">
          <a:xfrm>
            <a:off x="2718471" y="280581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899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1752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1052</TotalTime>
  <Words>66</Words>
  <Application>Microsoft Office PowerPoint</Application>
  <PresentationFormat>Widescreen</PresentationFormat>
  <Paragraphs>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Jane Waters</cp:lastModifiedBy>
  <cp:revision>42</cp:revision>
  <dcterms:created xsi:type="dcterms:W3CDTF">2016-09-24T16:43:04Z</dcterms:created>
  <dcterms:modified xsi:type="dcterms:W3CDTF">2020-04-25T11:03:54Z</dcterms:modified>
</cp:coreProperties>
</file>