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68" r:id="rId10"/>
    <p:sldId id="369" r:id="rId11"/>
    <p:sldId id="370" r:id="rId12"/>
    <p:sldId id="371" r:id="rId13"/>
    <p:sldId id="372" r:id="rId14"/>
    <p:sldId id="373" r:id="rId15"/>
    <p:sldId id="374" r:id="rId16"/>
    <p:sldId id="375" r:id="rId17"/>
    <p:sldId id="376" r:id="rId18"/>
    <p:sldId id="385" r:id="rId19"/>
    <p:sldId id="386" r:id="rId20"/>
    <p:sldId id="314" r:id="rId21"/>
    <p:sldId id="378" r:id="rId22"/>
    <p:sldId id="379" r:id="rId23"/>
    <p:sldId id="380" r:id="rId24"/>
    <p:sldId id="381" r:id="rId25"/>
    <p:sldId id="382"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65643C-5435-4C13-A8EE-CF66CD356458}" v="69" dt="2019-01-24T13:20:21.3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73" d="100"/>
          <a:sy n="73" d="100"/>
        </p:scale>
        <p:origin x="12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9465643C-5435-4C13-A8EE-CF66CD356458}"/>
    <pc:docChg chg="undo custSel addSld delSld modSld">
      <pc:chgData name="Jan Fitzpatrick" userId="d1b284ec-d1dd-4765-b823-b34899491c26" providerId="ADAL" clId="{9465643C-5435-4C13-A8EE-CF66CD356458}" dt="2019-01-24T13:20:33.535" v="307" actId="2696"/>
      <pc:docMkLst>
        <pc:docMk/>
      </pc:docMkLst>
      <pc:sldChg chg="modSp">
        <pc:chgData name="Jan Fitzpatrick" userId="d1b284ec-d1dd-4765-b823-b34899491c26" providerId="ADAL" clId="{9465643C-5435-4C13-A8EE-CF66CD356458}" dt="2019-01-24T13:13:49.124" v="168" actId="120"/>
        <pc:sldMkLst>
          <pc:docMk/>
          <pc:sldMk cId="636014570" sldId="314"/>
        </pc:sldMkLst>
        <pc:spChg chg="mod">
          <ac:chgData name="Jan Fitzpatrick" userId="d1b284ec-d1dd-4765-b823-b34899491c26" providerId="ADAL" clId="{9465643C-5435-4C13-A8EE-CF66CD356458}" dt="2019-01-24T13:13:49.124" v="168" actId="120"/>
          <ac:spMkLst>
            <pc:docMk/>
            <pc:sldMk cId="636014570" sldId="314"/>
            <ac:spMk id="19" creationId="{5252A847-DE45-4FA3-A1F8-EEBEB845FF8E}"/>
          </ac:spMkLst>
        </pc:spChg>
        <pc:graphicFrameChg chg="modGraphic">
          <ac:chgData name="Jan Fitzpatrick" userId="d1b284ec-d1dd-4765-b823-b34899491c26" providerId="ADAL" clId="{9465643C-5435-4C13-A8EE-CF66CD356458}" dt="2019-01-24T13:13:10.983" v="163" actId="207"/>
          <ac:graphicFrameMkLst>
            <pc:docMk/>
            <pc:sldMk cId="636014570" sldId="314"/>
            <ac:graphicFrameMk id="9" creationId="{2928B92B-28F7-094C-A362-EE2E5207412A}"/>
          </ac:graphicFrameMkLst>
        </pc:graphicFrameChg>
        <pc:graphicFrameChg chg="modGraphic">
          <ac:chgData name="Jan Fitzpatrick" userId="d1b284ec-d1dd-4765-b823-b34899491c26" providerId="ADAL" clId="{9465643C-5435-4C13-A8EE-CF66CD356458}" dt="2019-01-24T13:13:14.143" v="164" actId="207"/>
          <ac:graphicFrameMkLst>
            <pc:docMk/>
            <pc:sldMk cId="636014570" sldId="314"/>
            <ac:graphicFrameMk id="14" creationId="{EB6DAC59-20B2-E647-8F85-A213ABD18994}"/>
          </ac:graphicFrameMkLst>
        </pc:graphicFrameChg>
      </pc:sldChg>
      <pc:sldChg chg="modSp del">
        <pc:chgData name="Jan Fitzpatrick" userId="d1b284ec-d1dd-4765-b823-b34899491c26" providerId="ADAL" clId="{9465643C-5435-4C13-A8EE-CF66CD356458}" dt="2019-01-24T13:12:32.693" v="160" actId="2696"/>
        <pc:sldMkLst>
          <pc:docMk/>
          <pc:sldMk cId="1071900124" sldId="355"/>
        </pc:sldMkLst>
        <pc:graphicFrameChg chg="mod">
          <ac:chgData name="Jan Fitzpatrick" userId="d1b284ec-d1dd-4765-b823-b34899491c26" providerId="ADAL" clId="{9465643C-5435-4C13-A8EE-CF66CD356458}" dt="2019-01-24T13:11:21.227" v="153"/>
          <ac:graphicFrameMkLst>
            <pc:docMk/>
            <pc:sldMk cId="1071900124" sldId="355"/>
            <ac:graphicFrameMk id="6" creationId="{7163CDDA-C880-404B-931C-EC1317D5A0EC}"/>
          </ac:graphicFrameMkLst>
        </pc:graphicFrameChg>
      </pc:sldChg>
      <pc:sldChg chg="modSp">
        <pc:chgData name="Jan Fitzpatrick" userId="d1b284ec-d1dd-4765-b823-b34899491c26" providerId="ADAL" clId="{9465643C-5435-4C13-A8EE-CF66CD356458}" dt="2019-01-24T13:02:25.769" v="84"/>
        <pc:sldMkLst>
          <pc:docMk/>
          <pc:sldMk cId="36917022" sldId="360"/>
        </pc:sldMkLst>
        <pc:graphicFrameChg chg="mod">
          <ac:chgData name="Jan Fitzpatrick" userId="d1b284ec-d1dd-4765-b823-b34899491c26" providerId="ADAL" clId="{9465643C-5435-4C13-A8EE-CF66CD356458}" dt="2019-01-24T13:02:25.769" v="84"/>
          <ac:graphicFrameMkLst>
            <pc:docMk/>
            <pc:sldMk cId="36917022" sldId="360"/>
            <ac:graphicFrameMk id="10" creationId="{24A034BF-2C8B-9C4B-ADCE-7354B7A496F4}"/>
          </ac:graphicFrameMkLst>
        </pc:graphicFrameChg>
      </pc:sldChg>
      <pc:sldChg chg="modSp">
        <pc:chgData name="Jan Fitzpatrick" userId="d1b284ec-d1dd-4765-b823-b34899491c26" providerId="ADAL" clId="{9465643C-5435-4C13-A8EE-CF66CD356458}" dt="2019-01-24T13:00:29.446" v="63" actId="207"/>
        <pc:sldMkLst>
          <pc:docMk/>
          <pc:sldMk cId="1669721746" sldId="365"/>
        </pc:sldMkLst>
        <pc:graphicFrameChg chg="modGraphic">
          <ac:chgData name="Jan Fitzpatrick" userId="d1b284ec-d1dd-4765-b823-b34899491c26" providerId="ADAL" clId="{9465643C-5435-4C13-A8EE-CF66CD356458}" dt="2019-01-24T12:59:43.214" v="46" actId="207"/>
          <ac:graphicFrameMkLst>
            <pc:docMk/>
            <pc:sldMk cId="1669721746" sldId="365"/>
            <ac:graphicFrameMk id="6" creationId="{F918D2BF-FC01-2240-9EFF-C8065089D2D9}"/>
          </ac:graphicFrameMkLst>
        </pc:graphicFrameChg>
        <pc:graphicFrameChg chg="modGraphic">
          <ac:chgData name="Jan Fitzpatrick" userId="d1b284ec-d1dd-4765-b823-b34899491c26" providerId="ADAL" clId="{9465643C-5435-4C13-A8EE-CF66CD356458}" dt="2019-01-24T12:59:46.190" v="47" actId="207"/>
          <ac:graphicFrameMkLst>
            <pc:docMk/>
            <pc:sldMk cId="1669721746" sldId="365"/>
            <ac:graphicFrameMk id="9" creationId="{561888DB-2744-3D48-8822-BF95A58F6028}"/>
          </ac:graphicFrameMkLst>
        </pc:graphicFrameChg>
        <pc:graphicFrameChg chg="modGraphic">
          <ac:chgData name="Jan Fitzpatrick" userId="d1b284ec-d1dd-4765-b823-b34899491c26" providerId="ADAL" clId="{9465643C-5435-4C13-A8EE-CF66CD356458}" dt="2019-01-24T12:59:51.013" v="49" actId="207"/>
          <ac:graphicFrameMkLst>
            <pc:docMk/>
            <pc:sldMk cId="1669721746" sldId="365"/>
            <ac:graphicFrameMk id="10" creationId="{B162D8A3-DEBD-2547-8D12-C6C808330196}"/>
          </ac:graphicFrameMkLst>
        </pc:graphicFrameChg>
        <pc:graphicFrameChg chg="modGraphic">
          <ac:chgData name="Jan Fitzpatrick" userId="d1b284ec-d1dd-4765-b823-b34899491c26" providerId="ADAL" clId="{9465643C-5435-4C13-A8EE-CF66CD356458}" dt="2019-01-24T12:59:54.510" v="50" actId="207"/>
          <ac:graphicFrameMkLst>
            <pc:docMk/>
            <pc:sldMk cId="1669721746" sldId="365"/>
            <ac:graphicFrameMk id="11" creationId="{90445DBF-7459-B543-9B1A-5797443569C8}"/>
          </ac:graphicFrameMkLst>
        </pc:graphicFrameChg>
        <pc:graphicFrameChg chg="modGraphic">
          <ac:chgData name="Jan Fitzpatrick" userId="d1b284ec-d1dd-4765-b823-b34899491c26" providerId="ADAL" clId="{9465643C-5435-4C13-A8EE-CF66CD356458}" dt="2019-01-24T12:59:57.014" v="51" actId="207"/>
          <ac:graphicFrameMkLst>
            <pc:docMk/>
            <pc:sldMk cId="1669721746" sldId="365"/>
            <ac:graphicFrameMk id="12" creationId="{5F350729-029B-7A47-9224-D29A48B6E254}"/>
          </ac:graphicFrameMkLst>
        </pc:graphicFrameChg>
        <pc:graphicFrameChg chg="modGraphic">
          <ac:chgData name="Jan Fitzpatrick" userId="d1b284ec-d1dd-4765-b823-b34899491c26" providerId="ADAL" clId="{9465643C-5435-4C13-A8EE-CF66CD356458}" dt="2019-01-24T13:00:03.485" v="53" actId="207"/>
          <ac:graphicFrameMkLst>
            <pc:docMk/>
            <pc:sldMk cId="1669721746" sldId="365"/>
            <ac:graphicFrameMk id="14" creationId="{313AB8FD-9AAE-E348-9980-747833E3B6C1}"/>
          </ac:graphicFrameMkLst>
        </pc:graphicFrameChg>
        <pc:graphicFrameChg chg="modGraphic">
          <ac:chgData name="Jan Fitzpatrick" userId="d1b284ec-d1dd-4765-b823-b34899491c26" providerId="ADAL" clId="{9465643C-5435-4C13-A8EE-CF66CD356458}" dt="2019-01-24T13:00:08.349" v="55" actId="207"/>
          <ac:graphicFrameMkLst>
            <pc:docMk/>
            <pc:sldMk cId="1669721746" sldId="365"/>
            <ac:graphicFrameMk id="15" creationId="{309B7F54-4EED-5344-BE95-45F795B9801E}"/>
          </ac:graphicFrameMkLst>
        </pc:graphicFrameChg>
        <pc:graphicFrameChg chg="modGraphic">
          <ac:chgData name="Jan Fitzpatrick" userId="d1b284ec-d1dd-4765-b823-b34899491c26" providerId="ADAL" clId="{9465643C-5435-4C13-A8EE-CF66CD356458}" dt="2019-01-24T13:00:13.037" v="57" actId="207"/>
          <ac:graphicFrameMkLst>
            <pc:docMk/>
            <pc:sldMk cId="1669721746" sldId="365"/>
            <ac:graphicFrameMk id="16" creationId="{A4053FA8-2045-8D47-867C-6D8DA013C682}"/>
          </ac:graphicFrameMkLst>
        </pc:graphicFrameChg>
        <pc:graphicFrameChg chg="modGraphic">
          <ac:chgData name="Jan Fitzpatrick" userId="d1b284ec-d1dd-4765-b823-b34899491c26" providerId="ADAL" clId="{9465643C-5435-4C13-A8EE-CF66CD356458}" dt="2019-01-24T13:00:17.301" v="59" actId="207"/>
          <ac:graphicFrameMkLst>
            <pc:docMk/>
            <pc:sldMk cId="1669721746" sldId="365"/>
            <ac:graphicFrameMk id="17" creationId="{B609F248-5409-D64D-9C91-AF6151523E79}"/>
          </ac:graphicFrameMkLst>
        </pc:graphicFrameChg>
        <pc:graphicFrameChg chg="modGraphic">
          <ac:chgData name="Jan Fitzpatrick" userId="d1b284ec-d1dd-4765-b823-b34899491c26" providerId="ADAL" clId="{9465643C-5435-4C13-A8EE-CF66CD356458}" dt="2019-01-24T13:00:24.198" v="61" actId="207"/>
          <ac:graphicFrameMkLst>
            <pc:docMk/>
            <pc:sldMk cId="1669721746" sldId="365"/>
            <ac:graphicFrameMk id="20" creationId="{6F4FBCF2-84AE-3849-ABE5-1437587FEACA}"/>
          </ac:graphicFrameMkLst>
        </pc:graphicFrameChg>
        <pc:graphicFrameChg chg="modGraphic">
          <ac:chgData name="Jan Fitzpatrick" userId="d1b284ec-d1dd-4765-b823-b34899491c26" providerId="ADAL" clId="{9465643C-5435-4C13-A8EE-CF66CD356458}" dt="2019-01-24T13:00:29.446" v="63" actId="207"/>
          <ac:graphicFrameMkLst>
            <pc:docMk/>
            <pc:sldMk cId="1669721746" sldId="365"/>
            <ac:graphicFrameMk id="21" creationId="{6951CCC4-D614-7B47-B6F0-2893D9BF50B1}"/>
          </ac:graphicFrameMkLst>
        </pc:graphicFrameChg>
      </pc:sldChg>
      <pc:sldChg chg="modSp">
        <pc:chgData name="Jan Fitzpatrick" userId="d1b284ec-d1dd-4765-b823-b34899491c26" providerId="ADAL" clId="{9465643C-5435-4C13-A8EE-CF66CD356458}" dt="2019-01-24T12:59:05.066" v="43" actId="1036"/>
        <pc:sldMkLst>
          <pc:docMk/>
          <pc:sldMk cId="332354265" sldId="366"/>
        </pc:sldMkLst>
        <pc:spChg chg="mod">
          <ac:chgData name="Jan Fitzpatrick" userId="d1b284ec-d1dd-4765-b823-b34899491c26" providerId="ADAL" clId="{9465643C-5435-4C13-A8EE-CF66CD356458}" dt="2019-01-24T12:59:05.066" v="43" actId="1036"/>
          <ac:spMkLst>
            <pc:docMk/>
            <pc:sldMk cId="332354265" sldId="366"/>
            <ac:spMk id="19" creationId="{5252A847-DE45-4FA3-A1F8-EEBEB845FF8E}"/>
          </ac:spMkLst>
        </pc:spChg>
      </pc:sldChg>
      <pc:sldChg chg="modSp">
        <pc:chgData name="Jan Fitzpatrick" userId="d1b284ec-d1dd-4765-b823-b34899491c26" providerId="ADAL" clId="{9465643C-5435-4C13-A8EE-CF66CD356458}" dt="2019-01-24T13:01:40.998" v="82" actId="207"/>
        <pc:sldMkLst>
          <pc:docMk/>
          <pc:sldMk cId="364373737" sldId="367"/>
        </pc:sldMkLst>
        <pc:graphicFrameChg chg="modGraphic">
          <ac:chgData name="Jan Fitzpatrick" userId="d1b284ec-d1dd-4765-b823-b34899491c26" providerId="ADAL" clId="{9465643C-5435-4C13-A8EE-CF66CD356458}" dt="2019-01-24T13:00:53.390" v="65" actId="207"/>
          <ac:graphicFrameMkLst>
            <pc:docMk/>
            <pc:sldMk cId="364373737" sldId="367"/>
            <ac:graphicFrameMk id="6" creationId="{F918D2BF-FC01-2240-9EFF-C8065089D2D9}"/>
          </ac:graphicFrameMkLst>
        </pc:graphicFrameChg>
        <pc:graphicFrameChg chg="modGraphic">
          <ac:chgData name="Jan Fitzpatrick" userId="d1b284ec-d1dd-4765-b823-b34899491c26" providerId="ADAL" clId="{9465643C-5435-4C13-A8EE-CF66CD356458}" dt="2019-01-24T13:00:56.102" v="66" actId="207"/>
          <ac:graphicFrameMkLst>
            <pc:docMk/>
            <pc:sldMk cId="364373737" sldId="367"/>
            <ac:graphicFrameMk id="9" creationId="{561888DB-2744-3D48-8822-BF95A58F6028}"/>
          </ac:graphicFrameMkLst>
        </pc:graphicFrameChg>
        <pc:graphicFrameChg chg="modGraphic">
          <ac:chgData name="Jan Fitzpatrick" userId="d1b284ec-d1dd-4765-b823-b34899491c26" providerId="ADAL" clId="{9465643C-5435-4C13-A8EE-CF66CD356458}" dt="2019-01-24T13:01:03.918" v="68" actId="207"/>
          <ac:graphicFrameMkLst>
            <pc:docMk/>
            <pc:sldMk cId="364373737" sldId="367"/>
            <ac:graphicFrameMk id="10" creationId="{B162D8A3-DEBD-2547-8D12-C6C808330196}"/>
          </ac:graphicFrameMkLst>
        </pc:graphicFrameChg>
        <pc:graphicFrameChg chg="modGraphic">
          <ac:chgData name="Jan Fitzpatrick" userId="d1b284ec-d1dd-4765-b823-b34899491c26" providerId="ADAL" clId="{9465643C-5435-4C13-A8EE-CF66CD356458}" dt="2019-01-24T13:01:06.693" v="69" actId="207"/>
          <ac:graphicFrameMkLst>
            <pc:docMk/>
            <pc:sldMk cId="364373737" sldId="367"/>
            <ac:graphicFrameMk id="11" creationId="{90445DBF-7459-B543-9B1A-5797443569C8}"/>
          </ac:graphicFrameMkLst>
        </pc:graphicFrameChg>
        <pc:graphicFrameChg chg="modGraphic">
          <ac:chgData name="Jan Fitzpatrick" userId="d1b284ec-d1dd-4765-b823-b34899491c26" providerId="ADAL" clId="{9465643C-5435-4C13-A8EE-CF66CD356458}" dt="2019-01-24T13:01:08.838" v="70" actId="207"/>
          <ac:graphicFrameMkLst>
            <pc:docMk/>
            <pc:sldMk cId="364373737" sldId="367"/>
            <ac:graphicFrameMk id="12" creationId="{5F350729-029B-7A47-9224-D29A48B6E254}"/>
          </ac:graphicFrameMkLst>
        </pc:graphicFrameChg>
        <pc:graphicFrameChg chg="modGraphic">
          <ac:chgData name="Jan Fitzpatrick" userId="d1b284ec-d1dd-4765-b823-b34899491c26" providerId="ADAL" clId="{9465643C-5435-4C13-A8EE-CF66CD356458}" dt="2019-01-24T13:01:13.886" v="72" actId="207"/>
          <ac:graphicFrameMkLst>
            <pc:docMk/>
            <pc:sldMk cId="364373737" sldId="367"/>
            <ac:graphicFrameMk id="14" creationId="{313AB8FD-9AAE-E348-9980-747833E3B6C1}"/>
          </ac:graphicFrameMkLst>
        </pc:graphicFrameChg>
        <pc:graphicFrameChg chg="modGraphic">
          <ac:chgData name="Jan Fitzpatrick" userId="d1b284ec-d1dd-4765-b823-b34899491c26" providerId="ADAL" clId="{9465643C-5435-4C13-A8EE-CF66CD356458}" dt="2019-01-24T13:01:20.103" v="74" actId="207"/>
          <ac:graphicFrameMkLst>
            <pc:docMk/>
            <pc:sldMk cId="364373737" sldId="367"/>
            <ac:graphicFrameMk id="15" creationId="{309B7F54-4EED-5344-BE95-45F795B9801E}"/>
          </ac:graphicFrameMkLst>
        </pc:graphicFrameChg>
        <pc:graphicFrameChg chg="modGraphic">
          <ac:chgData name="Jan Fitzpatrick" userId="d1b284ec-d1dd-4765-b823-b34899491c26" providerId="ADAL" clId="{9465643C-5435-4C13-A8EE-CF66CD356458}" dt="2019-01-24T13:01:25.343" v="76" actId="207"/>
          <ac:graphicFrameMkLst>
            <pc:docMk/>
            <pc:sldMk cId="364373737" sldId="367"/>
            <ac:graphicFrameMk id="16" creationId="{A4053FA8-2045-8D47-867C-6D8DA013C682}"/>
          </ac:graphicFrameMkLst>
        </pc:graphicFrameChg>
        <pc:graphicFrameChg chg="modGraphic">
          <ac:chgData name="Jan Fitzpatrick" userId="d1b284ec-d1dd-4765-b823-b34899491c26" providerId="ADAL" clId="{9465643C-5435-4C13-A8EE-CF66CD356458}" dt="2019-01-24T13:01:30.254" v="78" actId="207"/>
          <ac:graphicFrameMkLst>
            <pc:docMk/>
            <pc:sldMk cId="364373737" sldId="367"/>
            <ac:graphicFrameMk id="17" creationId="{B609F248-5409-D64D-9C91-AF6151523E79}"/>
          </ac:graphicFrameMkLst>
        </pc:graphicFrameChg>
        <pc:graphicFrameChg chg="modGraphic">
          <ac:chgData name="Jan Fitzpatrick" userId="d1b284ec-d1dd-4765-b823-b34899491c26" providerId="ADAL" clId="{9465643C-5435-4C13-A8EE-CF66CD356458}" dt="2019-01-24T13:01:36.110" v="80" actId="207"/>
          <ac:graphicFrameMkLst>
            <pc:docMk/>
            <pc:sldMk cId="364373737" sldId="367"/>
            <ac:graphicFrameMk id="20" creationId="{6F4FBCF2-84AE-3849-ABE5-1437587FEACA}"/>
          </ac:graphicFrameMkLst>
        </pc:graphicFrameChg>
        <pc:graphicFrameChg chg="modGraphic">
          <ac:chgData name="Jan Fitzpatrick" userId="d1b284ec-d1dd-4765-b823-b34899491c26" providerId="ADAL" clId="{9465643C-5435-4C13-A8EE-CF66CD356458}" dt="2019-01-24T13:01:40.998" v="82" actId="207"/>
          <ac:graphicFrameMkLst>
            <pc:docMk/>
            <pc:sldMk cId="364373737" sldId="367"/>
            <ac:graphicFrameMk id="21" creationId="{6951CCC4-D614-7B47-B6F0-2893D9BF50B1}"/>
          </ac:graphicFrameMkLst>
        </pc:graphicFrameChg>
      </pc:sldChg>
      <pc:sldChg chg="addSp modSp">
        <pc:chgData name="Jan Fitzpatrick" userId="d1b284ec-d1dd-4765-b823-b34899491c26" providerId="ADAL" clId="{9465643C-5435-4C13-A8EE-CF66CD356458}" dt="2019-01-24T13:04:34.994" v="104" actId="1076"/>
        <pc:sldMkLst>
          <pc:docMk/>
          <pc:sldMk cId="2595358582" sldId="368"/>
        </pc:sldMkLst>
        <pc:spChg chg="add mod">
          <ac:chgData name="Jan Fitzpatrick" userId="d1b284ec-d1dd-4765-b823-b34899491c26" providerId="ADAL" clId="{9465643C-5435-4C13-A8EE-CF66CD356458}" dt="2019-01-24T13:04:34.994" v="104" actId="1076"/>
          <ac:spMkLst>
            <pc:docMk/>
            <pc:sldMk cId="2595358582" sldId="368"/>
            <ac:spMk id="2" creationId="{D707ABB0-7BA4-47EE-B443-68FD60EC4419}"/>
          </ac:spMkLst>
        </pc:spChg>
        <pc:spChg chg="mod">
          <ac:chgData name="Jan Fitzpatrick" userId="d1b284ec-d1dd-4765-b823-b34899491c26" providerId="ADAL" clId="{9465643C-5435-4C13-A8EE-CF66CD356458}" dt="2019-01-24T13:03:34.485" v="96" actId="20577"/>
          <ac:spMkLst>
            <pc:docMk/>
            <pc:sldMk cId="2595358582" sldId="368"/>
            <ac:spMk id="19" creationId="{5252A847-DE45-4FA3-A1F8-EEBEB845FF8E}"/>
          </ac:spMkLst>
        </pc:spChg>
        <pc:graphicFrameChg chg="mod">
          <ac:chgData name="Jan Fitzpatrick" userId="d1b284ec-d1dd-4765-b823-b34899491c26" providerId="ADAL" clId="{9465643C-5435-4C13-A8EE-CF66CD356458}" dt="2019-01-24T13:02:08.519" v="83"/>
          <ac:graphicFrameMkLst>
            <pc:docMk/>
            <pc:sldMk cId="2595358582" sldId="368"/>
            <ac:graphicFrameMk id="10" creationId="{24A034BF-2C8B-9C4B-ADCE-7354B7A496F4}"/>
          </ac:graphicFrameMkLst>
        </pc:graphicFrameChg>
        <pc:graphicFrameChg chg="modGraphic">
          <ac:chgData name="Jan Fitzpatrick" userId="d1b284ec-d1dd-4765-b823-b34899491c26" providerId="ADAL" clId="{9465643C-5435-4C13-A8EE-CF66CD356458}" dt="2019-01-24T13:03:17.239" v="92" actId="20577"/>
          <ac:graphicFrameMkLst>
            <pc:docMk/>
            <pc:sldMk cId="2595358582" sldId="368"/>
            <ac:graphicFrameMk id="15" creationId="{60C857B9-58F3-2440-AA89-FA420A94D72E}"/>
          </ac:graphicFrameMkLst>
        </pc:graphicFrameChg>
      </pc:sldChg>
      <pc:sldChg chg="modSp">
        <pc:chgData name="Jan Fitzpatrick" userId="d1b284ec-d1dd-4765-b823-b34899491c26" providerId="ADAL" clId="{9465643C-5435-4C13-A8EE-CF66CD356458}" dt="2019-01-24T13:04:49.736" v="105" actId="207"/>
        <pc:sldMkLst>
          <pc:docMk/>
          <pc:sldMk cId="1680898221" sldId="369"/>
        </pc:sldMkLst>
        <pc:graphicFrameChg chg="modGraphic">
          <ac:chgData name="Jan Fitzpatrick" userId="d1b284ec-d1dd-4765-b823-b34899491c26" providerId="ADAL" clId="{9465643C-5435-4C13-A8EE-CF66CD356458}" dt="2019-01-24T13:04:49.736" v="105" actId="207"/>
          <ac:graphicFrameMkLst>
            <pc:docMk/>
            <pc:sldMk cId="1680898221" sldId="369"/>
            <ac:graphicFrameMk id="16" creationId="{596736A0-0B4B-5B4C-9E2D-70C37D35B9EE}"/>
          </ac:graphicFrameMkLst>
        </pc:graphicFrameChg>
      </pc:sldChg>
      <pc:sldChg chg="modSp">
        <pc:chgData name="Jan Fitzpatrick" userId="d1b284ec-d1dd-4765-b823-b34899491c26" providerId="ADAL" clId="{9465643C-5435-4C13-A8EE-CF66CD356458}" dt="2019-01-24T13:05:57.767" v="108" actId="207"/>
        <pc:sldMkLst>
          <pc:docMk/>
          <pc:sldMk cId="1398292121" sldId="370"/>
        </pc:sldMkLst>
        <pc:graphicFrameChg chg="modGraphic">
          <ac:chgData name="Jan Fitzpatrick" userId="d1b284ec-d1dd-4765-b823-b34899491c26" providerId="ADAL" clId="{9465643C-5435-4C13-A8EE-CF66CD356458}" dt="2019-01-24T13:05:57.767" v="108" actId="207"/>
          <ac:graphicFrameMkLst>
            <pc:docMk/>
            <pc:sldMk cId="1398292121" sldId="370"/>
            <ac:graphicFrameMk id="16" creationId="{596736A0-0B4B-5B4C-9E2D-70C37D35B9EE}"/>
          </ac:graphicFrameMkLst>
        </pc:graphicFrameChg>
      </pc:sldChg>
      <pc:sldChg chg="modSp">
        <pc:chgData name="Jan Fitzpatrick" userId="d1b284ec-d1dd-4765-b823-b34899491c26" providerId="ADAL" clId="{9465643C-5435-4C13-A8EE-CF66CD356458}" dt="2019-01-24T13:06:44.290" v="114"/>
        <pc:sldMkLst>
          <pc:docMk/>
          <pc:sldMk cId="3040810299" sldId="371"/>
        </pc:sldMkLst>
        <pc:graphicFrameChg chg="mod">
          <ac:chgData name="Jan Fitzpatrick" userId="d1b284ec-d1dd-4765-b823-b34899491c26" providerId="ADAL" clId="{9465643C-5435-4C13-A8EE-CF66CD356458}" dt="2019-01-24T13:06:22.704" v="110"/>
          <ac:graphicFrameMkLst>
            <pc:docMk/>
            <pc:sldMk cId="3040810299" sldId="371"/>
            <ac:graphicFrameMk id="10" creationId="{F15192C5-A904-CB4F-8E6B-4025D96E88D9}"/>
          </ac:graphicFrameMkLst>
        </pc:graphicFrameChg>
        <pc:graphicFrameChg chg="mod">
          <ac:chgData name="Jan Fitzpatrick" userId="d1b284ec-d1dd-4765-b823-b34899491c26" providerId="ADAL" clId="{9465643C-5435-4C13-A8EE-CF66CD356458}" dt="2019-01-24T13:06:44.290" v="114"/>
          <ac:graphicFrameMkLst>
            <pc:docMk/>
            <pc:sldMk cId="3040810299" sldId="371"/>
            <ac:graphicFrameMk id="11" creationId="{D9416649-0864-194C-B845-5959CBDD4E6A}"/>
          </ac:graphicFrameMkLst>
        </pc:graphicFrameChg>
      </pc:sldChg>
      <pc:sldChg chg="modSp">
        <pc:chgData name="Jan Fitzpatrick" userId="d1b284ec-d1dd-4765-b823-b34899491c26" providerId="ADAL" clId="{9465643C-5435-4C13-A8EE-CF66CD356458}" dt="2019-01-24T13:07:29.903" v="121"/>
        <pc:sldMkLst>
          <pc:docMk/>
          <pc:sldMk cId="90413722" sldId="372"/>
        </pc:sldMkLst>
        <pc:graphicFrameChg chg="mod">
          <ac:chgData name="Jan Fitzpatrick" userId="d1b284ec-d1dd-4765-b823-b34899491c26" providerId="ADAL" clId="{9465643C-5435-4C13-A8EE-CF66CD356458}" dt="2019-01-24T13:07:29.903" v="121"/>
          <ac:graphicFrameMkLst>
            <pc:docMk/>
            <pc:sldMk cId="90413722" sldId="372"/>
            <ac:graphicFrameMk id="10" creationId="{F15192C5-A904-CB4F-8E6B-4025D96E88D9}"/>
          </ac:graphicFrameMkLst>
        </pc:graphicFrameChg>
        <pc:graphicFrameChg chg="mod">
          <ac:chgData name="Jan Fitzpatrick" userId="d1b284ec-d1dd-4765-b823-b34899491c26" providerId="ADAL" clId="{9465643C-5435-4C13-A8EE-CF66CD356458}" dt="2019-01-24T13:07:15.200" v="119"/>
          <ac:graphicFrameMkLst>
            <pc:docMk/>
            <pc:sldMk cId="90413722" sldId="372"/>
            <ac:graphicFrameMk id="11" creationId="{D9416649-0864-194C-B845-5959CBDD4E6A}"/>
          </ac:graphicFrameMkLst>
        </pc:graphicFrameChg>
      </pc:sldChg>
      <pc:sldChg chg="modSp">
        <pc:chgData name="Jan Fitzpatrick" userId="d1b284ec-d1dd-4765-b823-b34899491c26" providerId="ADAL" clId="{9465643C-5435-4C13-A8EE-CF66CD356458}" dt="2019-01-24T13:07:56.975" v="125" actId="207"/>
        <pc:sldMkLst>
          <pc:docMk/>
          <pc:sldMk cId="2153225055" sldId="373"/>
        </pc:sldMkLst>
        <pc:graphicFrameChg chg="modGraphic">
          <ac:chgData name="Jan Fitzpatrick" userId="d1b284ec-d1dd-4765-b823-b34899491c26" providerId="ADAL" clId="{9465643C-5435-4C13-A8EE-CF66CD356458}" dt="2019-01-24T13:07:56.975" v="125" actId="207"/>
          <ac:graphicFrameMkLst>
            <pc:docMk/>
            <pc:sldMk cId="2153225055" sldId="373"/>
            <ac:graphicFrameMk id="9" creationId="{C803361A-EFC4-1746-B57F-79AA12F9A9DC}"/>
          </ac:graphicFrameMkLst>
        </pc:graphicFrameChg>
      </pc:sldChg>
      <pc:sldChg chg="modSp">
        <pc:chgData name="Jan Fitzpatrick" userId="d1b284ec-d1dd-4765-b823-b34899491c26" providerId="ADAL" clId="{9465643C-5435-4C13-A8EE-CF66CD356458}" dt="2019-01-24T13:08:13.694" v="129" actId="207"/>
        <pc:sldMkLst>
          <pc:docMk/>
          <pc:sldMk cId="269151278" sldId="374"/>
        </pc:sldMkLst>
        <pc:graphicFrameChg chg="modGraphic">
          <ac:chgData name="Jan Fitzpatrick" userId="d1b284ec-d1dd-4765-b823-b34899491c26" providerId="ADAL" clId="{9465643C-5435-4C13-A8EE-CF66CD356458}" dt="2019-01-24T13:08:13.694" v="129" actId="207"/>
          <ac:graphicFrameMkLst>
            <pc:docMk/>
            <pc:sldMk cId="269151278" sldId="374"/>
            <ac:graphicFrameMk id="9" creationId="{C803361A-EFC4-1746-B57F-79AA12F9A9DC}"/>
          </ac:graphicFrameMkLst>
        </pc:graphicFrameChg>
      </pc:sldChg>
      <pc:sldChg chg="modSp">
        <pc:chgData name="Jan Fitzpatrick" userId="d1b284ec-d1dd-4765-b823-b34899491c26" providerId="ADAL" clId="{9465643C-5435-4C13-A8EE-CF66CD356458}" dt="2019-01-24T13:09:12.791" v="139"/>
        <pc:sldMkLst>
          <pc:docMk/>
          <pc:sldMk cId="3239795695" sldId="375"/>
        </pc:sldMkLst>
        <pc:graphicFrameChg chg="mod">
          <ac:chgData name="Jan Fitzpatrick" userId="d1b284ec-d1dd-4765-b823-b34899491c26" providerId="ADAL" clId="{9465643C-5435-4C13-A8EE-CF66CD356458}" dt="2019-01-24T13:08:49.123" v="134"/>
          <ac:graphicFrameMkLst>
            <pc:docMk/>
            <pc:sldMk cId="3239795695" sldId="375"/>
            <ac:graphicFrameMk id="10" creationId="{E3858CC2-16E7-2A48-B509-BB637D2F333F}"/>
          </ac:graphicFrameMkLst>
        </pc:graphicFrameChg>
        <pc:graphicFrameChg chg="mod">
          <ac:chgData name="Jan Fitzpatrick" userId="d1b284ec-d1dd-4765-b823-b34899491c26" providerId="ADAL" clId="{9465643C-5435-4C13-A8EE-CF66CD356458}" dt="2019-01-24T13:08:52.611" v="135"/>
          <ac:graphicFrameMkLst>
            <pc:docMk/>
            <pc:sldMk cId="3239795695" sldId="375"/>
            <ac:graphicFrameMk id="11" creationId="{B0851F22-4638-4E49-9B01-6798BE494C87}"/>
          </ac:graphicFrameMkLst>
        </pc:graphicFrameChg>
        <pc:graphicFrameChg chg="mod">
          <ac:chgData name="Jan Fitzpatrick" userId="d1b284ec-d1dd-4765-b823-b34899491c26" providerId="ADAL" clId="{9465643C-5435-4C13-A8EE-CF66CD356458}" dt="2019-01-24T13:09:12.791" v="139"/>
          <ac:graphicFrameMkLst>
            <pc:docMk/>
            <pc:sldMk cId="3239795695" sldId="375"/>
            <ac:graphicFrameMk id="13" creationId="{833C6523-287E-9E4C-B91C-39C5A6CEE29E}"/>
          </ac:graphicFrameMkLst>
        </pc:graphicFrameChg>
        <pc:graphicFrameChg chg="mod">
          <ac:chgData name="Jan Fitzpatrick" userId="d1b284ec-d1dd-4765-b823-b34899491c26" providerId="ADAL" clId="{9465643C-5435-4C13-A8EE-CF66CD356458}" dt="2019-01-24T13:09:04.442" v="138"/>
          <ac:graphicFrameMkLst>
            <pc:docMk/>
            <pc:sldMk cId="3239795695" sldId="375"/>
            <ac:graphicFrameMk id="14" creationId="{FE714521-B23D-F249-8143-9558EBE74C33}"/>
          </ac:graphicFrameMkLst>
        </pc:graphicFrameChg>
      </pc:sldChg>
      <pc:sldChg chg="modSp">
        <pc:chgData name="Jan Fitzpatrick" userId="d1b284ec-d1dd-4765-b823-b34899491c26" providerId="ADAL" clId="{9465643C-5435-4C13-A8EE-CF66CD356458}" dt="2019-01-24T13:10:42.061" v="149" actId="1582"/>
        <pc:sldMkLst>
          <pc:docMk/>
          <pc:sldMk cId="1753668114" sldId="376"/>
        </pc:sldMkLst>
        <pc:spChg chg="mod">
          <ac:chgData name="Jan Fitzpatrick" userId="d1b284ec-d1dd-4765-b823-b34899491c26" providerId="ADAL" clId="{9465643C-5435-4C13-A8EE-CF66CD356458}" dt="2019-01-24T13:10:10.736" v="148" actId="1582"/>
          <ac:spMkLst>
            <pc:docMk/>
            <pc:sldMk cId="1753668114" sldId="376"/>
            <ac:spMk id="2" creationId="{BA69A483-AEE3-4349-8E6D-37C4DC304158}"/>
          </ac:spMkLst>
        </pc:spChg>
        <pc:spChg chg="mod">
          <ac:chgData name="Jan Fitzpatrick" userId="d1b284ec-d1dd-4765-b823-b34899491c26" providerId="ADAL" clId="{9465643C-5435-4C13-A8EE-CF66CD356458}" dt="2019-01-24T13:10:10.736" v="148" actId="1582"/>
          <ac:spMkLst>
            <pc:docMk/>
            <pc:sldMk cId="1753668114" sldId="376"/>
            <ac:spMk id="12" creationId="{4DD94D21-FA34-B942-94C3-42B63C22625D}"/>
          </ac:spMkLst>
        </pc:spChg>
        <pc:spChg chg="mod">
          <ac:chgData name="Jan Fitzpatrick" userId="d1b284ec-d1dd-4765-b823-b34899491c26" providerId="ADAL" clId="{9465643C-5435-4C13-A8EE-CF66CD356458}" dt="2019-01-24T13:10:42.061" v="149" actId="1582"/>
          <ac:spMkLst>
            <pc:docMk/>
            <pc:sldMk cId="1753668114" sldId="376"/>
            <ac:spMk id="19" creationId="{5252A847-DE45-4FA3-A1F8-EEBEB845FF8E}"/>
          </ac:spMkLst>
        </pc:spChg>
        <pc:graphicFrameChg chg="mod">
          <ac:chgData name="Jan Fitzpatrick" userId="d1b284ec-d1dd-4765-b823-b34899491c26" providerId="ADAL" clId="{9465643C-5435-4C13-A8EE-CF66CD356458}" dt="2019-01-24T13:09:44.173" v="144"/>
          <ac:graphicFrameMkLst>
            <pc:docMk/>
            <pc:sldMk cId="1753668114" sldId="376"/>
            <ac:graphicFrameMk id="10" creationId="{E3858CC2-16E7-2A48-B509-BB637D2F333F}"/>
          </ac:graphicFrameMkLst>
        </pc:graphicFrameChg>
        <pc:graphicFrameChg chg="mod">
          <ac:chgData name="Jan Fitzpatrick" userId="d1b284ec-d1dd-4765-b823-b34899491c26" providerId="ADAL" clId="{9465643C-5435-4C13-A8EE-CF66CD356458}" dt="2019-01-24T13:09:47.827" v="145"/>
          <ac:graphicFrameMkLst>
            <pc:docMk/>
            <pc:sldMk cId="1753668114" sldId="376"/>
            <ac:graphicFrameMk id="11" creationId="{B0851F22-4638-4E49-9B01-6798BE494C87}"/>
          </ac:graphicFrameMkLst>
        </pc:graphicFrameChg>
        <pc:graphicFrameChg chg="mod">
          <ac:chgData name="Jan Fitzpatrick" userId="d1b284ec-d1dd-4765-b823-b34899491c26" providerId="ADAL" clId="{9465643C-5435-4C13-A8EE-CF66CD356458}" dt="2019-01-24T13:09:51.923" v="146"/>
          <ac:graphicFrameMkLst>
            <pc:docMk/>
            <pc:sldMk cId="1753668114" sldId="376"/>
            <ac:graphicFrameMk id="13" creationId="{833C6523-287E-9E4C-B91C-39C5A6CEE29E}"/>
          </ac:graphicFrameMkLst>
        </pc:graphicFrameChg>
        <pc:graphicFrameChg chg="mod">
          <ac:chgData name="Jan Fitzpatrick" userId="d1b284ec-d1dd-4765-b823-b34899491c26" providerId="ADAL" clId="{9465643C-5435-4C13-A8EE-CF66CD356458}" dt="2019-01-24T13:09:56.365" v="147"/>
          <ac:graphicFrameMkLst>
            <pc:docMk/>
            <pc:sldMk cId="1753668114" sldId="376"/>
            <ac:graphicFrameMk id="14" creationId="{FE714521-B23D-F249-8143-9558EBE74C33}"/>
          </ac:graphicFrameMkLst>
        </pc:graphicFrameChg>
      </pc:sldChg>
      <pc:sldChg chg="delSp modSp">
        <pc:chgData name="Jan Fitzpatrick" userId="d1b284ec-d1dd-4765-b823-b34899491c26" providerId="ADAL" clId="{9465643C-5435-4C13-A8EE-CF66CD356458}" dt="2019-01-24T13:12:24.866" v="159" actId="478"/>
        <pc:sldMkLst>
          <pc:docMk/>
          <pc:sldMk cId="4044236727" sldId="377"/>
        </pc:sldMkLst>
        <pc:graphicFrameChg chg="mod">
          <ac:chgData name="Jan Fitzpatrick" userId="d1b284ec-d1dd-4765-b823-b34899491c26" providerId="ADAL" clId="{9465643C-5435-4C13-A8EE-CF66CD356458}" dt="2019-01-24T13:11:57.886" v="155"/>
          <ac:graphicFrameMkLst>
            <pc:docMk/>
            <pc:sldMk cId="4044236727" sldId="377"/>
            <ac:graphicFrameMk id="6" creationId="{7163CDDA-C880-404B-931C-EC1317D5A0EC}"/>
          </ac:graphicFrameMkLst>
        </pc:graphicFrameChg>
        <pc:graphicFrameChg chg="del mod">
          <ac:chgData name="Jan Fitzpatrick" userId="d1b284ec-d1dd-4765-b823-b34899491c26" providerId="ADAL" clId="{9465643C-5435-4C13-A8EE-CF66CD356458}" dt="2019-01-24T13:12:24.866" v="159" actId="478"/>
          <ac:graphicFrameMkLst>
            <pc:docMk/>
            <pc:sldMk cId="4044236727" sldId="377"/>
            <ac:graphicFrameMk id="13" creationId="{10F72AEB-AD32-4343-8703-F9E59A251EB8}"/>
          </ac:graphicFrameMkLst>
        </pc:graphicFrameChg>
      </pc:sldChg>
      <pc:sldChg chg="modSp">
        <pc:chgData name="Jan Fitzpatrick" userId="d1b284ec-d1dd-4765-b823-b34899491c26" providerId="ADAL" clId="{9465643C-5435-4C13-A8EE-CF66CD356458}" dt="2019-01-24T13:14:02.481" v="171" actId="120"/>
        <pc:sldMkLst>
          <pc:docMk/>
          <pc:sldMk cId="1380574624" sldId="378"/>
        </pc:sldMkLst>
        <pc:spChg chg="mod">
          <ac:chgData name="Jan Fitzpatrick" userId="d1b284ec-d1dd-4765-b823-b34899491c26" providerId="ADAL" clId="{9465643C-5435-4C13-A8EE-CF66CD356458}" dt="2019-01-24T13:14:02.481" v="171" actId="120"/>
          <ac:spMkLst>
            <pc:docMk/>
            <pc:sldMk cId="1380574624" sldId="378"/>
            <ac:spMk id="19" creationId="{5252A847-DE45-4FA3-A1F8-EEBEB845FF8E}"/>
          </ac:spMkLst>
        </pc:spChg>
        <pc:graphicFrameChg chg="modGraphic">
          <ac:chgData name="Jan Fitzpatrick" userId="d1b284ec-d1dd-4765-b823-b34899491c26" providerId="ADAL" clId="{9465643C-5435-4C13-A8EE-CF66CD356458}" dt="2019-01-24T13:13:30.590" v="165" actId="207"/>
          <ac:graphicFrameMkLst>
            <pc:docMk/>
            <pc:sldMk cId="1380574624" sldId="378"/>
            <ac:graphicFrameMk id="9" creationId="{2928B92B-28F7-094C-A362-EE2E5207412A}"/>
          </ac:graphicFrameMkLst>
        </pc:graphicFrameChg>
        <pc:graphicFrameChg chg="modGraphic">
          <ac:chgData name="Jan Fitzpatrick" userId="d1b284ec-d1dd-4765-b823-b34899491c26" providerId="ADAL" clId="{9465643C-5435-4C13-A8EE-CF66CD356458}" dt="2019-01-24T13:13:33.687" v="166" actId="207"/>
          <ac:graphicFrameMkLst>
            <pc:docMk/>
            <pc:sldMk cId="1380574624" sldId="378"/>
            <ac:graphicFrameMk id="14" creationId="{EB6DAC59-20B2-E647-8F85-A213ABD18994}"/>
          </ac:graphicFrameMkLst>
        </pc:graphicFrameChg>
      </pc:sldChg>
      <pc:sldChg chg="modSp">
        <pc:chgData name="Jan Fitzpatrick" userId="d1b284ec-d1dd-4765-b823-b34899491c26" providerId="ADAL" clId="{9465643C-5435-4C13-A8EE-CF66CD356458}" dt="2019-01-24T13:14:27.617" v="180" actId="207"/>
        <pc:sldMkLst>
          <pc:docMk/>
          <pc:sldMk cId="4290405686" sldId="379"/>
        </pc:sldMkLst>
        <pc:spChg chg="mod">
          <ac:chgData name="Jan Fitzpatrick" userId="d1b284ec-d1dd-4765-b823-b34899491c26" providerId="ADAL" clId="{9465643C-5435-4C13-A8EE-CF66CD356458}" dt="2019-01-24T13:14:27.617" v="180" actId="207"/>
          <ac:spMkLst>
            <pc:docMk/>
            <pc:sldMk cId="4290405686" sldId="379"/>
            <ac:spMk id="19" creationId="{5252A847-DE45-4FA3-A1F8-EEBEB845FF8E}"/>
          </ac:spMkLst>
        </pc:spChg>
        <pc:graphicFrameChg chg="modGraphic">
          <ac:chgData name="Jan Fitzpatrick" userId="d1b284ec-d1dd-4765-b823-b34899491c26" providerId="ADAL" clId="{9465643C-5435-4C13-A8EE-CF66CD356458}" dt="2019-01-24T13:12:53.839" v="161" actId="207"/>
          <ac:graphicFrameMkLst>
            <pc:docMk/>
            <pc:sldMk cId="4290405686" sldId="379"/>
            <ac:graphicFrameMk id="9" creationId="{2928B92B-28F7-094C-A362-EE2E5207412A}"/>
          </ac:graphicFrameMkLst>
        </pc:graphicFrameChg>
        <pc:graphicFrameChg chg="modGraphic">
          <ac:chgData name="Jan Fitzpatrick" userId="d1b284ec-d1dd-4765-b823-b34899491c26" providerId="ADAL" clId="{9465643C-5435-4C13-A8EE-CF66CD356458}" dt="2019-01-24T13:12:57.159" v="162" actId="207"/>
          <ac:graphicFrameMkLst>
            <pc:docMk/>
            <pc:sldMk cId="4290405686" sldId="379"/>
            <ac:graphicFrameMk id="14" creationId="{EB6DAC59-20B2-E647-8F85-A213ABD18994}"/>
          </ac:graphicFrameMkLst>
        </pc:graphicFrameChg>
      </pc:sldChg>
      <pc:sldChg chg="modSp">
        <pc:chgData name="Jan Fitzpatrick" userId="d1b284ec-d1dd-4765-b823-b34899491c26" providerId="ADAL" clId="{9465643C-5435-4C13-A8EE-CF66CD356458}" dt="2019-01-24T13:16:56.940" v="202" actId="20577"/>
        <pc:sldMkLst>
          <pc:docMk/>
          <pc:sldMk cId="1133134966" sldId="380"/>
        </pc:sldMkLst>
        <pc:spChg chg="mod">
          <ac:chgData name="Jan Fitzpatrick" userId="d1b284ec-d1dd-4765-b823-b34899491c26" providerId="ADAL" clId="{9465643C-5435-4C13-A8EE-CF66CD356458}" dt="2019-01-24T13:16:56.940" v="202" actId="20577"/>
          <ac:spMkLst>
            <pc:docMk/>
            <pc:sldMk cId="1133134966" sldId="380"/>
            <ac:spMk id="19" creationId="{5252A847-DE45-4FA3-A1F8-EEBEB845FF8E}"/>
          </ac:spMkLst>
        </pc:spChg>
        <pc:graphicFrameChg chg="mod">
          <ac:chgData name="Jan Fitzpatrick" userId="d1b284ec-d1dd-4765-b823-b34899491c26" providerId="ADAL" clId="{9465643C-5435-4C13-A8EE-CF66CD356458}" dt="2019-01-24T13:15:35.019" v="187"/>
          <ac:graphicFrameMkLst>
            <pc:docMk/>
            <pc:sldMk cId="1133134966" sldId="380"/>
            <ac:graphicFrameMk id="21" creationId="{7120D1F8-731F-A848-829E-F5037CDAEDE5}"/>
          </ac:graphicFrameMkLst>
        </pc:graphicFrameChg>
        <pc:graphicFrameChg chg="mod">
          <ac:chgData name="Jan Fitzpatrick" userId="d1b284ec-d1dd-4765-b823-b34899491c26" providerId="ADAL" clId="{9465643C-5435-4C13-A8EE-CF66CD356458}" dt="2019-01-24T13:15:29.779" v="186"/>
          <ac:graphicFrameMkLst>
            <pc:docMk/>
            <pc:sldMk cId="1133134966" sldId="380"/>
            <ac:graphicFrameMk id="22" creationId="{2082D3B1-B6FD-CB4D-8632-58BD08A4E956}"/>
          </ac:graphicFrameMkLst>
        </pc:graphicFrameChg>
      </pc:sldChg>
      <pc:sldChg chg="modSp">
        <pc:chgData name="Jan Fitzpatrick" userId="d1b284ec-d1dd-4765-b823-b34899491c26" providerId="ADAL" clId="{9465643C-5435-4C13-A8EE-CF66CD356458}" dt="2019-01-24T13:18:56.714" v="258"/>
        <pc:sldMkLst>
          <pc:docMk/>
          <pc:sldMk cId="1664679465" sldId="381"/>
        </pc:sldMkLst>
        <pc:spChg chg="mod">
          <ac:chgData name="Jan Fitzpatrick" userId="d1b284ec-d1dd-4765-b823-b34899491c26" providerId="ADAL" clId="{9465643C-5435-4C13-A8EE-CF66CD356458}" dt="2019-01-24T13:18:56.714" v="258"/>
          <ac:spMkLst>
            <pc:docMk/>
            <pc:sldMk cId="1664679465" sldId="381"/>
            <ac:spMk id="19" creationId="{5252A847-DE45-4FA3-A1F8-EEBEB845FF8E}"/>
          </ac:spMkLst>
        </pc:spChg>
        <pc:graphicFrameChg chg="mod">
          <ac:chgData name="Jan Fitzpatrick" userId="d1b284ec-d1dd-4765-b823-b34899491c26" providerId="ADAL" clId="{9465643C-5435-4C13-A8EE-CF66CD356458}" dt="2019-01-24T13:16:13.660" v="193"/>
          <ac:graphicFrameMkLst>
            <pc:docMk/>
            <pc:sldMk cId="1664679465" sldId="381"/>
            <ac:graphicFrameMk id="21" creationId="{7120D1F8-731F-A848-829E-F5037CDAEDE5}"/>
          </ac:graphicFrameMkLst>
        </pc:graphicFrameChg>
        <pc:graphicFrameChg chg="mod">
          <ac:chgData name="Jan Fitzpatrick" userId="d1b284ec-d1dd-4765-b823-b34899491c26" providerId="ADAL" clId="{9465643C-5435-4C13-A8EE-CF66CD356458}" dt="2019-01-24T13:16:09.182" v="192"/>
          <ac:graphicFrameMkLst>
            <pc:docMk/>
            <pc:sldMk cId="1664679465" sldId="381"/>
            <ac:graphicFrameMk id="22" creationId="{2082D3B1-B6FD-CB4D-8632-58BD08A4E956}"/>
          </ac:graphicFrameMkLst>
        </pc:graphicFrameChg>
      </pc:sldChg>
      <pc:sldChg chg="addSp modSp">
        <pc:chgData name="Jan Fitzpatrick" userId="d1b284ec-d1dd-4765-b823-b34899491c26" providerId="ADAL" clId="{9465643C-5435-4C13-A8EE-CF66CD356458}" dt="2019-01-24T13:20:21.326" v="306" actId="572"/>
        <pc:sldMkLst>
          <pc:docMk/>
          <pc:sldMk cId="3480658017" sldId="382"/>
        </pc:sldMkLst>
        <pc:spChg chg="mod">
          <ac:chgData name="Jan Fitzpatrick" userId="d1b284ec-d1dd-4765-b823-b34899491c26" providerId="ADAL" clId="{9465643C-5435-4C13-A8EE-CF66CD356458}" dt="2019-01-24T13:19:41.352" v="299" actId="207"/>
          <ac:spMkLst>
            <pc:docMk/>
            <pc:sldMk cId="3480658017" sldId="382"/>
            <ac:spMk id="19" creationId="{5252A847-DE45-4FA3-A1F8-EEBEB845FF8E}"/>
          </ac:spMkLst>
        </pc:spChg>
        <pc:graphicFrameChg chg="add mod modGraphic">
          <ac:chgData name="Jan Fitzpatrick" userId="d1b284ec-d1dd-4765-b823-b34899491c26" providerId="ADAL" clId="{9465643C-5435-4C13-A8EE-CF66CD356458}" dt="2019-01-24T13:20:21.326" v="306" actId="572"/>
          <ac:graphicFrameMkLst>
            <pc:docMk/>
            <pc:sldMk cId="3480658017" sldId="382"/>
            <ac:graphicFrameMk id="9" creationId="{F62943A9-74BD-4627-8371-AED1692B0AC9}"/>
          </ac:graphicFrameMkLst>
        </pc:graphicFrameChg>
        <pc:graphicFrameChg chg="mod">
          <ac:chgData name="Jan Fitzpatrick" userId="d1b284ec-d1dd-4765-b823-b34899491c26" providerId="ADAL" clId="{9465643C-5435-4C13-A8EE-CF66CD356458}" dt="2019-01-24T13:16:42.027" v="199"/>
          <ac:graphicFrameMkLst>
            <pc:docMk/>
            <pc:sldMk cId="3480658017" sldId="382"/>
            <ac:graphicFrameMk id="21" creationId="{7120D1F8-731F-A848-829E-F5037CDAEDE5}"/>
          </ac:graphicFrameMkLst>
        </pc:graphicFrameChg>
        <pc:graphicFrameChg chg="mod">
          <ac:chgData name="Jan Fitzpatrick" userId="d1b284ec-d1dd-4765-b823-b34899491c26" providerId="ADAL" clId="{9465643C-5435-4C13-A8EE-CF66CD356458}" dt="2019-01-24T13:16:37.892" v="198"/>
          <ac:graphicFrameMkLst>
            <pc:docMk/>
            <pc:sldMk cId="3480658017" sldId="382"/>
            <ac:graphicFrameMk id="22" creationId="{2082D3B1-B6FD-CB4D-8632-58BD08A4E956}"/>
          </ac:graphicFrameMkLst>
        </pc:graphicFrameChg>
      </pc:sldChg>
      <pc:sldChg chg="del">
        <pc:chgData name="Jan Fitzpatrick" userId="d1b284ec-d1dd-4765-b823-b34899491c26" providerId="ADAL" clId="{9465643C-5435-4C13-A8EE-CF66CD356458}" dt="2019-01-24T13:20:33.535" v="307" actId="2696"/>
        <pc:sldMkLst>
          <pc:docMk/>
          <pc:sldMk cId="3046975508" sldId="383"/>
        </pc:sldMkLst>
      </pc:sldChg>
      <pc:sldChg chg="add">
        <pc:chgData name="Jan Fitzpatrick" userId="d1b284ec-d1dd-4765-b823-b34899491c26" providerId="ADAL" clId="{9465643C-5435-4C13-A8EE-CF66CD356458}" dt="2019-01-24T13:12:20.370" v="158"/>
        <pc:sldMkLst>
          <pc:docMk/>
          <pc:sldMk cId="2107292998" sldId="384"/>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99FF99"/>
            </a:solidFill>
            <a:ln w="19050">
              <a:solidFill>
                <a:schemeClr val="tx1"/>
              </a:solidFill>
            </a:ln>
            <a:effectLst/>
          </c:spPr>
          <c:dPt>
            <c:idx val="0"/>
            <c:bubble3D val="0"/>
            <c:spPr>
              <a:solidFill>
                <a:srgbClr val="99FF99"/>
              </a:solidFill>
              <a:ln w="19050">
                <a:solidFill>
                  <a:schemeClr val="tx1"/>
                </a:solidFill>
              </a:ln>
              <a:effectLst/>
            </c:spPr>
            <c:extLst>
              <c:ext xmlns:c16="http://schemas.microsoft.com/office/drawing/2014/chart" uri="{C3380CC4-5D6E-409C-BE32-E72D297353CC}">
                <c16:uniqueId val="{00000001-50AF-B049-95B7-12E905489CF5}"/>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2-50AF-B049-95B7-12E905489CF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99FF99"/>
            </a:solid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B510-5344-8C8C-7367973AB298}"/>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B510-5344-8C8C-7367973AB298}"/>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2-B510-5344-8C8C-7367973AB29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rgbClr val="99FF99"/>
              </a:solidFill>
              <a:ln w="19050">
                <a:solidFill>
                  <a:schemeClr val="tx1"/>
                </a:solidFill>
              </a:ln>
              <a:effectLst/>
            </c:spPr>
            <c:extLst>
              <c:ext xmlns:c16="http://schemas.microsoft.com/office/drawing/2014/chart" uri="{C3380CC4-5D6E-409C-BE32-E72D297353CC}">
                <c16:uniqueId val="{00000001-13B7-BD45-95D3-8A6F4739E4C7}"/>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8-E165-4EEB-A98D-51D9249E941D}"/>
              </c:ext>
            </c:extLst>
          </c:dPt>
          <c:dPt>
            <c:idx val="2"/>
            <c:bubble3D val="0"/>
            <c:spPr>
              <a:solidFill>
                <a:schemeClr val="bg1"/>
              </a:solidFill>
              <a:ln w="19050">
                <a:solidFill>
                  <a:schemeClr val="tx1"/>
                </a:solidFill>
              </a:ln>
              <a:effectLst/>
            </c:spPr>
            <c:extLst>
              <c:ext xmlns:c16="http://schemas.microsoft.com/office/drawing/2014/chart" uri="{C3380CC4-5D6E-409C-BE32-E72D297353CC}">
                <c16:uniqueId val="{00000007-E165-4EEB-A98D-51D9249E941D}"/>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6-E165-4EEB-A98D-51D9249E941D}"/>
              </c:ext>
            </c:extLst>
          </c:dPt>
          <c:dPt>
            <c:idx val="4"/>
            <c:bubble3D val="0"/>
            <c:spPr>
              <a:solidFill>
                <a:schemeClr val="bg1"/>
              </a:solidFill>
              <a:ln w="19050">
                <a:solidFill>
                  <a:schemeClr val="tx1"/>
                </a:solidFill>
              </a:ln>
              <a:effectLst/>
            </c:spPr>
            <c:extLst>
              <c:ext xmlns:c16="http://schemas.microsoft.com/office/drawing/2014/chart" uri="{C3380CC4-5D6E-409C-BE32-E72D297353CC}">
                <c16:uniqueId val="{00000005-E165-4EEB-A98D-51D9249E941D}"/>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4-E165-4EEB-A98D-51D9249E941D}"/>
              </c:ext>
            </c:extLst>
          </c:dPt>
          <c:dPt>
            <c:idx val="6"/>
            <c:bubble3D val="0"/>
            <c:spPr>
              <a:solidFill>
                <a:srgbClr val="99FF99"/>
              </a:solidFill>
              <a:ln w="19050">
                <a:solidFill>
                  <a:schemeClr val="tx1"/>
                </a:solidFill>
              </a:ln>
              <a:effectLst/>
            </c:spPr>
            <c:extLst>
              <c:ext xmlns:c16="http://schemas.microsoft.com/office/drawing/2014/chart" uri="{C3380CC4-5D6E-409C-BE32-E72D297353CC}">
                <c16:uniqueId val="{00000003-13B7-BD45-95D3-8A6F4739E4C7}"/>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2-13B7-BD45-95D3-8A6F4739E4C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5E5E-DF4E-ABC3-4E85ABAB7783}"/>
              </c:ext>
            </c:extLst>
          </c:dPt>
          <c:dPt>
            <c:idx val="1"/>
            <c:bubble3D val="0"/>
            <c:spPr>
              <a:solidFill>
                <a:srgbClr val="99FF99"/>
              </a:solidFill>
              <a:ln w="19050">
                <a:solidFill>
                  <a:schemeClr val="tx1"/>
                </a:solidFill>
              </a:ln>
              <a:effectLst/>
            </c:spPr>
            <c:extLst>
              <c:ext xmlns:c16="http://schemas.microsoft.com/office/drawing/2014/chart" uri="{C3380CC4-5D6E-409C-BE32-E72D297353CC}">
                <c16:uniqueId val="{00000005-5E5E-DF4E-ABC3-4E85ABAB7783}"/>
              </c:ext>
            </c:extLst>
          </c:dPt>
          <c:dPt>
            <c:idx val="2"/>
            <c:bubble3D val="0"/>
            <c:spPr>
              <a:solidFill>
                <a:srgbClr val="99FF99"/>
              </a:solidFill>
              <a:ln w="19050">
                <a:solidFill>
                  <a:schemeClr val="tx1"/>
                </a:solidFill>
              </a:ln>
              <a:effectLst/>
            </c:spPr>
            <c:extLst>
              <c:ext xmlns:c16="http://schemas.microsoft.com/office/drawing/2014/chart" uri="{C3380CC4-5D6E-409C-BE32-E72D297353CC}">
                <c16:uniqueId val="{00000004-5E5E-DF4E-ABC3-4E85ABAB7783}"/>
              </c:ext>
            </c:extLst>
          </c:dPt>
          <c:dPt>
            <c:idx val="3"/>
            <c:bubble3D val="0"/>
            <c:spPr>
              <a:solidFill>
                <a:srgbClr val="99FF99"/>
              </a:solidFill>
              <a:ln w="19050">
                <a:solidFill>
                  <a:schemeClr val="tx1"/>
                </a:solidFill>
              </a:ln>
              <a:effectLst/>
            </c:spPr>
            <c:extLst>
              <c:ext xmlns:c16="http://schemas.microsoft.com/office/drawing/2014/chart" uri="{C3380CC4-5D6E-409C-BE32-E72D297353CC}">
                <c16:uniqueId val="{00000003-5E5E-DF4E-ABC3-4E85ABAB7783}"/>
              </c:ext>
            </c:extLst>
          </c:dPt>
          <c:dPt>
            <c:idx val="4"/>
            <c:bubble3D val="0"/>
            <c:spPr>
              <a:solidFill>
                <a:schemeClr val="bg1"/>
              </a:solidFill>
              <a:ln w="19050">
                <a:solidFill>
                  <a:schemeClr val="tx1"/>
                </a:solidFill>
              </a:ln>
              <a:effectLst/>
            </c:spPr>
            <c:extLst>
              <c:ext xmlns:c16="http://schemas.microsoft.com/office/drawing/2014/chart" uri="{C3380CC4-5D6E-409C-BE32-E72D297353CC}">
                <c16:uniqueId val="{0000000A-8FCF-4665-A3D1-4182AD48C59A}"/>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9-8FCF-4665-A3D1-4182AD48C59A}"/>
              </c:ext>
            </c:extLst>
          </c:dPt>
          <c:dPt>
            <c:idx val="6"/>
            <c:bubble3D val="0"/>
            <c:spPr>
              <a:solidFill>
                <a:schemeClr val="bg1"/>
              </a:solidFill>
              <a:ln w="19050">
                <a:solidFill>
                  <a:schemeClr val="tx1"/>
                </a:solidFill>
              </a:ln>
              <a:effectLst/>
            </c:spPr>
            <c:extLst>
              <c:ext xmlns:c16="http://schemas.microsoft.com/office/drawing/2014/chart" uri="{C3380CC4-5D6E-409C-BE32-E72D297353CC}">
                <c16:uniqueId val="{00000008-8FCF-4665-A3D1-4182AD48C59A}"/>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2-5E5E-DF4E-ABC3-4E85ABAB778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99FF99"/>
            </a:solidFill>
            <a:ln w="19050">
              <a:solidFill>
                <a:schemeClr val="tx1"/>
              </a:solidFill>
            </a:ln>
            <a:effectLst/>
          </c:spPr>
          <c:dPt>
            <c:idx val="0"/>
            <c:bubble3D val="0"/>
            <c:spPr>
              <a:solidFill>
                <a:srgbClr val="99FF99"/>
              </a:solidFill>
              <a:ln w="19050">
                <a:solidFill>
                  <a:schemeClr val="tx1"/>
                </a:solidFill>
              </a:ln>
              <a:effectLst/>
            </c:spPr>
            <c:extLst>
              <c:ext xmlns:c16="http://schemas.microsoft.com/office/drawing/2014/chart" uri="{C3380CC4-5D6E-409C-BE32-E72D297353CC}">
                <c16:uniqueId val="{00000001-97C8-4B51-924C-C02451D84429}"/>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2-97C8-4B51-924C-C02451D8442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99FF99"/>
            </a:solid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7133-4D90-8069-42FBBE8DE483}"/>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7133-4D90-8069-42FBBE8DE483}"/>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4-7133-4D90-8069-42FBBE8DE48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rgbClr val="99FF99"/>
              </a:solidFill>
              <a:ln w="19050">
                <a:solidFill>
                  <a:schemeClr val="tx1"/>
                </a:solidFill>
              </a:ln>
              <a:effectLst/>
            </c:spPr>
            <c:extLst>
              <c:ext xmlns:c16="http://schemas.microsoft.com/office/drawing/2014/chart" uri="{C3380CC4-5D6E-409C-BE32-E72D297353CC}">
                <c16:uniqueId val="{00000001-5B23-4CC5-B84E-E77B0148B519}"/>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5B23-4CC5-B84E-E77B0148B519}"/>
              </c:ext>
            </c:extLst>
          </c:dPt>
          <c:dPt>
            <c:idx val="2"/>
            <c:bubble3D val="0"/>
            <c:spPr>
              <a:solidFill>
                <a:schemeClr val="bg1"/>
              </a:solidFill>
              <a:ln w="19050">
                <a:solidFill>
                  <a:schemeClr val="tx1"/>
                </a:solidFill>
              </a:ln>
              <a:effectLst/>
            </c:spPr>
            <c:extLst>
              <c:ext xmlns:c16="http://schemas.microsoft.com/office/drawing/2014/chart" uri="{C3380CC4-5D6E-409C-BE32-E72D297353CC}">
                <c16:uniqueId val="{00000005-5B23-4CC5-B84E-E77B0148B519}"/>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7-5B23-4CC5-B84E-E77B0148B519}"/>
              </c:ext>
            </c:extLst>
          </c:dPt>
          <c:dPt>
            <c:idx val="4"/>
            <c:bubble3D val="0"/>
            <c:spPr>
              <a:solidFill>
                <a:schemeClr val="bg1"/>
              </a:solidFill>
              <a:ln w="19050">
                <a:solidFill>
                  <a:schemeClr val="tx1"/>
                </a:solidFill>
              </a:ln>
              <a:effectLst/>
            </c:spPr>
            <c:extLst>
              <c:ext xmlns:c16="http://schemas.microsoft.com/office/drawing/2014/chart" uri="{C3380CC4-5D6E-409C-BE32-E72D297353CC}">
                <c16:uniqueId val="{00000009-5B23-4CC5-B84E-E77B0148B519}"/>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B-5B23-4CC5-B84E-E77B0148B519}"/>
              </c:ext>
            </c:extLst>
          </c:dPt>
          <c:dPt>
            <c:idx val="6"/>
            <c:bubble3D val="0"/>
            <c:spPr>
              <a:solidFill>
                <a:srgbClr val="99FF99"/>
              </a:solidFill>
              <a:ln w="19050">
                <a:solidFill>
                  <a:schemeClr val="tx1"/>
                </a:solidFill>
              </a:ln>
              <a:effectLst/>
            </c:spPr>
            <c:extLst>
              <c:ext xmlns:c16="http://schemas.microsoft.com/office/drawing/2014/chart" uri="{C3380CC4-5D6E-409C-BE32-E72D297353CC}">
                <c16:uniqueId val="{0000000D-5B23-4CC5-B84E-E77B0148B519}"/>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E-5B23-4CC5-B84E-E77B0148B51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78B2-4F64-89B9-7666BE18A606}"/>
              </c:ext>
            </c:extLst>
          </c:dPt>
          <c:dPt>
            <c:idx val="1"/>
            <c:bubble3D val="0"/>
            <c:spPr>
              <a:solidFill>
                <a:srgbClr val="99FF99"/>
              </a:solidFill>
              <a:ln w="19050">
                <a:solidFill>
                  <a:schemeClr val="tx1"/>
                </a:solidFill>
              </a:ln>
              <a:effectLst/>
            </c:spPr>
            <c:extLst>
              <c:ext xmlns:c16="http://schemas.microsoft.com/office/drawing/2014/chart" uri="{C3380CC4-5D6E-409C-BE32-E72D297353CC}">
                <c16:uniqueId val="{00000003-78B2-4F64-89B9-7666BE18A606}"/>
              </c:ext>
            </c:extLst>
          </c:dPt>
          <c:dPt>
            <c:idx val="2"/>
            <c:bubble3D val="0"/>
            <c:spPr>
              <a:solidFill>
                <a:srgbClr val="99FF99"/>
              </a:solidFill>
              <a:ln w="19050">
                <a:solidFill>
                  <a:schemeClr val="tx1"/>
                </a:solidFill>
              </a:ln>
              <a:effectLst/>
            </c:spPr>
            <c:extLst>
              <c:ext xmlns:c16="http://schemas.microsoft.com/office/drawing/2014/chart" uri="{C3380CC4-5D6E-409C-BE32-E72D297353CC}">
                <c16:uniqueId val="{00000005-78B2-4F64-89B9-7666BE18A606}"/>
              </c:ext>
            </c:extLst>
          </c:dPt>
          <c:dPt>
            <c:idx val="3"/>
            <c:bubble3D val="0"/>
            <c:spPr>
              <a:solidFill>
                <a:srgbClr val="99FF99"/>
              </a:solidFill>
              <a:ln w="19050">
                <a:solidFill>
                  <a:schemeClr val="tx1"/>
                </a:solidFill>
              </a:ln>
              <a:effectLst/>
            </c:spPr>
            <c:extLst>
              <c:ext xmlns:c16="http://schemas.microsoft.com/office/drawing/2014/chart" uri="{C3380CC4-5D6E-409C-BE32-E72D297353CC}">
                <c16:uniqueId val="{00000007-78B2-4F64-89B9-7666BE18A606}"/>
              </c:ext>
            </c:extLst>
          </c:dPt>
          <c:dPt>
            <c:idx val="4"/>
            <c:bubble3D val="0"/>
            <c:spPr>
              <a:solidFill>
                <a:schemeClr val="bg1"/>
              </a:solidFill>
              <a:ln w="19050">
                <a:solidFill>
                  <a:schemeClr val="tx1"/>
                </a:solidFill>
              </a:ln>
              <a:effectLst/>
            </c:spPr>
            <c:extLst>
              <c:ext xmlns:c16="http://schemas.microsoft.com/office/drawing/2014/chart" uri="{C3380CC4-5D6E-409C-BE32-E72D297353CC}">
                <c16:uniqueId val="{00000009-78B2-4F64-89B9-7666BE18A606}"/>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B-78B2-4F64-89B9-7666BE18A606}"/>
              </c:ext>
            </c:extLst>
          </c:dPt>
          <c:dPt>
            <c:idx val="6"/>
            <c:bubble3D val="0"/>
            <c:spPr>
              <a:solidFill>
                <a:schemeClr val="bg1"/>
              </a:solidFill>
              <a:ln w="19050">
                <a:solidFill>
                  <a:schemeClr val="tx1"/>
                </a:solidFill>
              </a:ln>
              <a:effectLst/>
            </c:spPr>
            <c:extLst>
              <c:ext xmlns:c16="http://schemas.microsoft.com/office/drawing/2014/chart" uri="{C3380CC4-5D6E-409C-BE32-E72D297353CC}">
                <c16:uniqueId val="{0000000D-78B2-4F64-89B9-7666BE18A606}"/>
              </c:ext>
            </c:extLst>
          </c:dPt>
          <c:cat>
            <c:strRef>
              <c:f>Sheet1!$A$2:$A$8</c:f>
              <c:strCache>
                <c:ptCount val="7"/>
                <c:pt idx="0">
                  <c:v>1st Qtr</c:v>
                </c:pt>
                <c:pt idx="1">
                  <c:v>2nd Qtr</c:v>
                </c:pt>
                <c:pt idx="5">
                  <c:v>3rd Qtr</c:v>
                </c:pt>
                <c:pt idx="6">
                  <c:v>4th Qtr</c:v>
                </c:pt>
              </c:strCache>
            </c:strRef>
          </c:cat>
          <c:val>
            <c:numRef>
              <c:f>Sheet1!$B$2:$B$8</c:f>
              <c:numCache>
                <c:formatCode>General</c:formatCode>
                <c:ptCount val="7"/>
                <c:pt idx="0">
                  <c:v>1</c:v>
                </c:pt>
                <c:pt idx="1">
                  <c:v>1</c:v>
                </c:pt>
                <c:pt idx="2">
                  <c:v>1</c:v>
                </c:pt>
                <c:pt idx="3">
                  <c:v>1</c:v>
                </c:pt>
                <c:pt idx="4">
                  <c:v>1</c:v>
                </c:pt>
                <c:pt idx="5">
                  <c:v>1</c:v>
                </c:pt>
                <c:pt idx="6">
                  <c:v>1</c:v>
                </c:pt>
              </c:numCache>
            </c:numRef>
          </c:val>
          <c:extLst>
            <c:ext xmlns:c16="http://schemas.microsoft.com/office/drawing/2014/chart" uri="{C3380CC4-5D6E-409C-BE32-E72D297353CC}">
              <c16:uniqueId val="{0000000E-78B2-4F64-89B9-7666BE18A606}"/>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chemeClr val="accent4">
                <a:lumMod val="60000"/>
                <a:lumOff val="40000"/>
              </a:schemeClr>
            </a:solidFill>
            <a:ln w="19050">
              <a:solidFill>
                <a:schemeClr val="tx1"/>
              </a:solidFill>
            </a:ln>
            <a:effectLst/>
          </c:spPr>
          <c:dPt>
            <c:idx val="0"/>
            <c:bubble3D val="0"/>
            <c:spPr>
              <a:solidFill>
                <a:schemeClr val="accent4">
                  <a:lumMod val="60000"/>
                  <a:lumOff val="40000"/>
                </a:schemeClr>
              </a:solidFill>
              <a:ln w="19050">
                <a:solidFill>
                  <a:schemeClr val="tx1"/>
                </a:solidFill>
              </a:ln>
              <a:effectLst/>
            </c:spPr>
            <c:extLst>
              <c:ext xmlns:c16="http://schemas.microsoft.com/office/drawing/2014/chart" uri="{C3380CC4-5D6E-409C-BE32-E72D297353CC}">
                <c16:uniqueId val="{00000001-15BF-5F4F-96BF-18F1FD42B7B3}"/>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3-15BF-5F4F-96BF-18F1FD42B7B3}"/>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4-15BF-5F4F-96BF-18F1FD42B7B3}"/>
              </c:ext>
            </c:extLst>
          </c:dPt>
          <c:cat>
            <c:strRef>
              <c:f>Sheet1!$A$2:$A$7</c:f>
              <c:strCache>
                <c:ptCount val="6"/>
                <c:pt idx="0">
                  <c:v>1st Qtr</c:v>
                </c:pt>
                <c:pt idx="1">
                  <c:v>2nd Qtr</c:v>
                </c:pt>
                <c:pt idx="4">
                  <c:v>3rd Qtr</c:v>
                </c:pt>
                <c:pt idx="5">
                  <c:v>4th Qtr</c:v>
                </c:pt>
              </c:strCache>
            </c:strRef>
          </c:cat>
          <c:val>
            <c:numRef>
              <c:f>Sheet1!$B$2:$B$7</c:f>
              <c:numCache>
                <c:formatCode>General</c:formatCode>
                <c:ptCount val="6"/>
                <c:pt idx="0">
                  <c:v>1</c:v>
                </c:pt>
                <c:pt idx="1">
                  <c:v>1</c:v>
                </c:pt>
                <c:pt idx="2">
                  <c:v>1</c:v>
                </c:pt>
                <c:pt idx="3">
                  <c:v>1</c:v>
                </c:pt>
                <c:pt idx="4">
                  <c:v>1</c:v>
                </c:pt>
                <c:pt idx="5">
                  <c:v>1</c:v>
                </c:pt>
              </c:numCache>
            </c:numRef>
          </c:val>
          <c:extLst>
            <c:ext xmlns:c16="http://schemas.microsoft.com/office/drawing/2014/chart" uri="{C3380CC4-5D6E-409C-BE32-E72D297353CC}">
              <c16:uniqueId val="{00000002-15BF-5F4F-96BF-18F1FD42B7B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chemeClr val="accent4">
                <a:lumMod val="60000"/>
                <a:lumOff val="40000"/>
              </a:schemeClr>
            </a:solidFill>
            <a:ln w="19050">
              <a:solidFill>
                <a:schemeClr val="tx1"/>
              </a:solidFill>
            </a:ln>
            <a:effectLst/>
          </c:spPr>
          <c:dPt>
            <c:idx val="0"/>
            <c:bubble3D val="0"/>
            <c:spPr>
              <a:solidFill>
                <a:schemeClr val="accent4">
                  <a:lumMod val="60000"/>
                  <a:lumOff val="40000"/>
                </a:schemeClr>
              </a:solidFill>
              <a:ln w="19050">
                <a:solidFill>
                  <a:schemeClr val="tx1"/>
                </a:solidFill>
              </a:ln>
              <a:effectLst/>
            </c:spPr>
            <c:extLst>
              <c:ext xmlns:c16="http://schemas.microsoft.com/office/drawing/2014/chart" uri="{C3380CC4-5D6E-409C-BE32-E72D297353CC}">
                <c16:uniqueId val="{00000001-15BF-5F4F-96BF-18F1FD42B7B3}"/>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3-15BF-5F4F-96BF-18F1FD42B7B3}"/>
              </c:ext>
            </c:extLst>
          </c:dPt>
          <c:dPt>
            <c:idx val="5"/>
            <c:bubble3D val="0"/>
            <c:spPr>
              <a:solidFill>
                <a:schemeClr val="bg1"/>
              </a:solidFill>
              <a:ln w="19050">
                <a:solidFill>
                  <a:schemeClr val="tx1"/>
                </a:solidFill>
              </a:ln>
              <a:effectLst/>
            </c:spPr>
            <c:extLst>
              <c:ext xmlns:c16="http://schemas.microsoft.com/office/drawing/2014/chart" uri="{C3380CC4-5D6E-409C-BE32-E72D297353CC}">
                <c16:uniqueId val="{00000004-15BF-5F4F-96BF-18F1FD42B7B3}"/>
              </c:ext>
            </c:extLst>
          </c:dPt>
          <c:cat>
            <c:strRef>
              <c:f>Sheet1!$A$2:$A$7</c:f>
              <c:strCache>
                <c:ptCount val="6"/>
                <c:pt idx="0">
                  <c:v>1st Qtr</c:v>
                </c:pt>
                <c:pt idx="1">
                  <c:v>2nd Qtr</c:v>
                </c:pt>
                <c:pt idx="4">
                  <c:v>3rd Qtr</c:v>
                </c:pt>
                <c:pt idx="5">
                  <c:v>4th Qtr</c:v>
                </c:pt>
              </c:strCache>
            </c:strRef>
          </c:cat>
          <c:val>
            <c:numRef>
              <c:f>Sheet1!$B$2:$B$7</c:f>
              <c:numCache>
                <c:formatCode>General</c:formatCode>
                <c:ptCount val="6"/>
                <c:pt idx="0">
                  <c:v>1</c:v>
                </c:pt>
                <c:pt idx="1">
                  <c:v>1</c:v>
                </c:pt>
                <c:pt idx="2">
                  <c:v>1</c:v>
                </c:pt>
                <c:pt idx="3">
                  <c:v>1</c:v>
                </c:pt>
                <c:pt idx="4">
                  <c:v>1</c:v>
                </c:pt>
                <c:pt idx="5">
                  <c:v>1</c:v>
                </c:pt>
              </c:numCache>
            </c:numRef>
          </c:val>
          <c:extLst>
            <c:ext xmlns:c16="http://schemas.microsoft.com/office/drawing/2014/chart" uri="{C3380CC4-5D6E-409C-BE32-E72D297353CC}">
              <c16:uniqueId val="{00000002-15BF-5F4F-96BF-18F1FD42B7B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FFFF00"/>
            </a:solidFill>
            <a:ln w="19050">
              <a:solidFill>
                <a:schemeClr val="tx1"/>
              </a:solidFill>
            </a:ln>
            <a:effectLst/>
          </c:spPr>
          <c:dPt>
            <c:idx val="0"/>
            <c:bubble3D val="0"/>
            <c:spPr>
              <a:noFill/>
              <a:ln w="19050">
                <a:solidFill>
                  <a:schemeClr val="tx1"/>
                </a:solidFill>
              </a:ln>
              <a:effectLst/>
            </c:spPr>
            <c:extLst>
              <c:ext xmlns:c16="http://schemas.microsoft.com/office/drawing/2014/chart" uri="{C3380CC4-5D6E-409C-BE32-E72D297353CC}">
                <c16:uniqueId val="{00000001-D097-F847-BDAA-929445363CD1}"/>
              </c:ext>
            </c:extLst>
          </c:dPt>
          <c:dPt>
            <c:idx val="1"/>
            <c:bubble3D val="0"/>
            <c:spPr>
              <a:noFill/>
              <a:ln w="19050">
                <a:solidFill>
                  <a:schemeClr val="tx1"/>
                </a:solidFill>
              </a:ln>
              <a:effectLst/>
            </c:spPr>
            <c:extLst>
              <c:ext xmlns:c16="http://schemas.microsoft.com/office/drawing/2014/chart" uri="{C3380CC4-5D6E-409C-BE32-E72D297353CC}">
                <c16:uniqueId val="{00000003-D097-F847-BDAA-929445363CD1}"/>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2-D097-F847-BDAA-929445363CD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rgbClr val="FFFF00"/>
              </a:solidFill>
              <a:ln w="19050">
                <a:solidFill>
                  <a:schemeClr val="tx1"/>
                </a:solidFill>
              </a:ln>
              <a:effectLst/>
            </c:spPr>
            <c:extLst>
              <c:ext xmlns:c16="http://schemas.microsoft.com/office/drawing/2014/chart" uri="{C3380CC4-5D6E-409C-BE32-E72D297353CC}">
                <c16:uniqueId val="{00000001-CB07-5245-B61C-0BF8C535F388}"/>
              </c:ext>
            </c:extLst>
          </c:dPt>
          <c:dPt>
            <c:idx val="1"/>
            <c:bubble3D val="0"/>
            <c:spPr>
              <a:noFill/>
              <a:ln w="19050">
                <a:solidFill>
                  <a:schemeClr val="tx1"/>
                </a:solidFill>
              </a:ln>
              <a:effectLst/>
            </c:spPr>
            <c:extLst>
              <c:ext xmlns:c16="http://schemas.microsoft.com/office/drawing/2014/chart" uri="{C3380CC4-5D6E-409C-BE32-E72D297353CC}">
                <c16:uniqueId val="{00000003-CB07-5245-B61C-0BF8C535F388}"/>
              </c:ext>
            </c:extLst>
          </c:dPt>
          <c:dPt>
            <c:idx val="4"/>
            <c:bubble3D val="0"/>
            <c:spPr>
              <a:solidFill>
                <a:srgbClr val="FFFF00"/>
              </a:solidFill>
              <a:ln w="19050">
                <a:solidFill>
                  <a:schemeClr val="tx1"/>
                </a:solidFill>
              </a:ln>
              <a:effectLst/>
            </c:spPr>
            <c:extLst>
              <c:ext xmlns:c16="http://schemas.microsoft.com/office/drawing/2014/chart" uri="{C3380CC4-5D6E-409C-BE32-E72D297353CC}">
                <c16:uniqueId val="{00000005-CB07-5245-B61C-0BF8C535F388}"/>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4-CB07-5245-B61C-0BF8C535F38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FFFF00"/>
            </a:solid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D097-F847-BDAA-929445363CD1}"/>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D097-F847-BDAA-929445363CD1}"/>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2-D097-F847-BDAA-929445363CD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rgbClr val="FFFF00"/>
              </a:solidFill>
              <a:ln w="19050">
                <a:solidFill>
                  <a:schemeClr val="tx1"/>
                </a:solidFill>
              </a:ln>
              <a:effectLst/>
            </c:spPr>
            <c:extLst>
              <c:ext xmlns:c16="http://schemas.microsoft.com/office/drawing/2014/chart" uri="{C3380CC4-5D6E-409C-BE32-E72D297353CC}">
                <c16:uniqueId val="{00000001-CB07-5245-B61C-0BF8C535F388}"/>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CB07-5245-B61C-0BF8C535F388}"/>
              </c:ext>
            </c:extLst>
          </c:dPt>
          <c:dPt>
            <c:idx val="2"/>
            <c:bubble3D val="0"/>
            <c:spPr>
              <a:solidFill>
                <a:schemeClr val="bg1"/>
              </a:solidFill>
              <a:ln w="19050">
                <a:solidFill>
                  <a:schemeClr val="tx1"/>
                </a:solidFill>
              </a:ln>
              <a:effectLst/>
            </c:spPr>
            <c:extLst>
              <c:ext xmlns:c16="http://schemas.microsoft.com/office/drawing/2014/chart" uri="{C3380CC4-5D6E-409C-BE32-E72D297353CC}">
                <c16:uniqueId val="{00000007-9C8F-4285-B4FD-A3DCA822AAFC}"/>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6-9C8F-4285-B4FD-A3DCA822AAFC}"/>
              </c:ext>
            </c:extLst>
          </c:dPt>
          <c:dPt>
            <c:idx val="4"/>
            <c:bubble3D val="0"/>
            <c:spPr>
              <a:solidFill>
                <a:srgbClr val="FFFF00"/>
              </a:solidFill>
              <a:ln w="19050">
                <a:solidFill>
                  <a:schemeClr val="tx1"/>
                </a:solidFill>
              </a:ln>
              <a:effectLst/>
            </c:spPr>
            <c:extLst>
              <c:ext xmlns:c16="http://schemas.microsoft.com/office/drawing/2014/chart" uri="{C3380CC4-5D6E-409C-BE32-E72D297353CC}">
                <c16:uniqueId val="{00000005-CB07-5245-B61C-0BF8C535F388}"/>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4-CB07-5245-B61C-0BF8C535F38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solidFill>
              <a:srgbClr val="FFFF00"/>
            </a:solidFill>
            <a:ln w="19050">
              <a:solidFill>
                <a:schemeClr val="tx1"/>
              </a:solidFill>
            </a:ln>
            <a:effectLst/>
          </c:spPr>
          <c:dPt>
            <c:idx val="0"/>
            <c:bubble3D val="0"/>
            <c:spPr>
              <a:solidFill>
                <a:schemeClr val="bg1"/>
              </a:solidFill>
              <a:ln w="19050">
                <a:solidFill>
                  <a:schemeClr val="tx1"/>
                </a:solidFill>
              </a:ln>
              <a:effectLst/>
            </c:spPr>
            <c:extLst>
              <c:ext xmlns:c16="http://schemas.microsoft.com/office/drawing/2014/chart" uri="{C3380CC4-5D6E-409C-BE32-E72D297353CC}">
                <c16:uniqueId val="{00000001-6D20-4C4D-BEFA-B8EDB518A9F0}"/>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6D20-4C4D-BEFA-B8EDB518A9F0}"/>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4-6D20-4C4D-BEFA-B8EDB518A9F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0"/>
        <c:ser>
          <c:idx val="0"/>
          <c:order val="0"/>
          <c:tx>
            <c:strRef>
              <c:f>Sheet1!$B$1</c:f>
              <c:strCache>
                <c:ptCount val="1"/>
                <c:pt idx="0">
                  <c:v>Sales</c:v>
                </c:pt>
              </c:strCache>
            </c:strRef>
          </c:tx>
          <c:spPr>
            <a:noFill/>
            <a:ln w="19050">
              <a:solidFill>
                <a:schemeClr val="tx1"/>
              </a:solidFill>
            </a:ln>
            <a:effectLst/>
          </c:spPr>
          <c:dPt>
            <c:idx val="0"/>
            <c:bubble3D val="0"/>
            <c:spPr>
              <a:solidFill>
                <a:srgbClr val="FFFF00"/>
              </a:solidFill>
              <a:ln w="19050">
                <a:solidFill>
                  <a:schemeClr val="tx1"/>
                </a:solidFill>
              </a:ln>
              <a:effectLst/>
            </c:spPr>
            <c:extLst>
              <c:ext xmlns:c16="http://schemas.microsoft.com/office/drawing/2014/chart" uri="{C3380CC4-5D6E-409C-BE32-E72D297353CC}">
                <c16:uniqueId val="{00000001-9FEC-4C3F-BB9A-994C34A37FBE}"/>
              </c:ext>
            </c:extLst>
          </c:dPt>
          <c:dPt>
            <c:idx val="1"/>
            <c:bubble3D val="0"/>
            <c:spPr>
              <a:solidFill>
                <a:schemeClr val="bg1"/>
              </a:solidFill>
              <a:ln w="19050">
                <a:solidFill>
                  <a:schemeClr val="tx1"/>
                </a:solidFill>
              </a:ln>
              <a:effectLst/>
            </c:spPr>
            <c:extLst>
              <c:ext xmlns:c16="http://schemas.microsoft.com/office/drawing/2014/chart" uri="{C3380CC4-5D6E-409C-BE32-E72D297353CC}">
                <c16:uniqueId val="{00000003-9FEC-4C3F-BB9A-994C34A37FBE}"/>
              </c:ext>
            </c:extLst>
          </c:dPt>
          <c:dPt>
            <c:idx val="2"/>
            <c:bubble3D val="0"/>
            <c:spPr>
              <a:solidFill>
                <a:schemeClr val="bg1"/>
              </a:solidFill>
              <a:ln w="19050">
                <a:solidFill>
                  <a:schemeClr val="tx1"/>
                </a:solidFill>
              </a:ln>
              <a:effectLst/>
            </c:spPr>
            <c:extLst>
              <c:ext xmlns:c16="http://schemas.microsoft.com/office/drawing/2014/chart" uri="{C3380CC4-5D6E-409C-BE32-E72D297353CC}">
                <c16:uniqueId val="{00000005-9FEC-4C3F-BB9A-994C34A37FBE}"/>
              </c:ext>
            </c:extLst>
          </c:dPt>
          <c:dPt>
            <c:idx val="3"/>
            <c:bubble3D val="0"/>
            <c:spPr>
              <a:solidFill>
                <a:schemeClr val="bg1"/>
              </a:solidFill>
              <a:ln w="19050">
                <a:solidFill>
                  <a:schemeClr val="tx1"/>
                </a:solidFill>
              </a:ln>
              <a:effectLst/>
            </c:spPr>
            <c:extLst>
              <c:ext xmlns:c16="http://schemas.microsoft.com/office/drawing/2014/chart" uri="{C3380CC4-5D6E-409C-BE32-E72D297353CC}">
                <c16:uniqueId val="{00000007-9FEC-4C3F-BB9A-994C34A37FBE}"/>
              </c:ext>
            </c:extLst>
          </c:dPt>
          <c:dPt>
            <c:idx val="4"/>
            <c:bubble3D val="0"/>
            <c:spPr>
              <a:solidFill>
                <a:srgbClr val="FFFF00"/>
              </a:solidFill>
              <a:ln w="19050">
                <a:solidFill>
                  <a:schemeClr val="tx1"/>
                </a:solidFill>
              </a:ln>
              <a:effectLst/>
            </c:spPr>
            <c:extLst>
              <c:ext xmlns:c16="http://schemas.microsoft.com/office/drawing/2014/chart" uri="{C3380CC4-5D6E-409C-BE32-E72D297353CC}">
                <c16:uniqueId val="{00000009-9FEC-4C3F-BB9A-994C34A37FBE}"/>
              </c:ext>
            </c:extLst>
          </c:dPt>
          <c:cat>
            <c:strRef>
              <c:f>Sheet1!$A$2:$A$6</c:f>
              <c:strCache>
                <c:ptCount val="5"/>
                <c:pt idx="0">
                  <c:v>1st Qtr</c:v>
                </c:pt>
                <c:pt idx="1">
                  <c:v>2nd Qtr</c:v>
                </c:pt>
                <c:pt idx="3">
                  <c:v>3rd Qtr</c:v>
                </c:pt>
                <c:pt idx="4">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A-9FEC-4C3F-BB9A-994C34A37FB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05/01/2021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ixed-age-year-3-and-4-fractions-step-2-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ixed-age-maths/year-3-4/spring-block-3-fractions-year-3-4/" TargetMode="External"/><Relationship Id="rId5" Type="http://schemas.openxmlformats.org/officeDocument/2006/relationships/hyperlink" Target="https://classroomsecrets.co.uk/content-domain-filter/?fwp_contentdomain=3f1c" TargetMode="External"/><Relationship Id="rId4" Type="http://schemas.openxmlformats.org/officeDocument/2006/relationships/hyperlink" Target="https://classroomsecrets.co.uk/content-domain-filter/?fwp_contentdomain=3f1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hart" Target="../charts/chart4.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hart" Target="../charts/chart8.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chart" Target="../charts/chart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chart" Target="../charts/char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chart" Target="../charts/chart10.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12.xml"/><Relationship Id="rId4" Type="http://schemas.openxmlformats.org/officeDocument/2006/relationships/chart" Target="../charts/char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14.xml"/><Relationship Id="rId4" Type="http://schemas.openxmlformats.org/officeDocument/2006/relationships/chart" Target="../charts/char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chart" Target="../charts/chart16.xml"/><Relationship Id="rId4" Type="http://schemas.openxmlformats.org/officeDocument/2006/relationships/chart" Target="../charts/char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3/4 – Spring Block 3 – Fractions – Step 2 </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r>
              <a:rPr lang="en-GB" sz="1200" b="1" dirty="0">
                <a:solidFill>
                  <a:schemeClr val="tx1"/>
                </a:solidFill>
                <a:latin typeface="Century Gothic" panose="020B0502020202020204" pitchFamily="34" charset="0"/>
              </a:rPr>
              <a:t>This PowerPoint has been designed to support your teaching of this small step from the Mixed Age planning. It includes a starter activity suitable for each year group and an example of each question from the Varied Fluency and Reasoning and Problem Solving resources also provided in this pack (separate for each year group). Each slide has the year group identified in the bottom right-hand corner. We recommend that you look through this PowerPoint in advance and decide whether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a:t>
            </a:r>
            <a:r>
              <a:rPr lang="en-GB" sz="1200" b="1" dirty="0">
                <a:solidFill>
                  <a:schemeClr val="tx1"/>
                </a:solidFill>
                <a:latin typeface="Century Gothic" panose="020B0502020202020204" pitchFamily="34" charset="0"/>
              </a:rPr>
              <a:t>: (3F1b)</a:t>
            </a:r>
            <a:r>
              <a:rPr lang="en-GB" sz="1200" b="1" dirty="0">
                <a:latin typeface="Century Gothic" panose="020B0502020202020204" pitchFamily="34" charset="0"/>
              </a:rPr>
              <a:t> </a:t>
            </a:r>
            <a:r>
              <a:rPr lang="en-GB" sz="1200" b="1" dirty="0">
                <a:latin typeface="Century Gothic" panose="020B0502020202020204" pitchFamily="34" charset="0"/>
                <a:hlinkClick r:id="rId4"/>
              </a:rPr>
              <a:t>Recognise, find and write fractions of a discrete set of objects: unit fractions and non-unit fractions with small denominators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 </a:t>
            </a:r>
            <a:r>
              <a:rPr lang="en-GB" sz="1200" b="1" dirty="0">
                <a:solidFill>
                  <a:schemeClr val="tx1"/>
                </a:solidFill>
                <a:latin typeface="Century Gothic" panose="020B0502020202020204" pitchFamily="34" charset="0"/>
              </a:rPr>
              <a:t>(3F1c)</a:t>
            </a:r>
            <a:r>
              <a:rPr lang="en-GB" sz="1200" b="1" dirty="0">
                <a:solidFill>
                  <a:prstClr val="black"/>
                </a:solidFill>
                <a:latin typeface="Century Gothic" panose="020B0502020202020204" pitchFamily="34" charset="0"/>
              </a:rPr>
              <a:t> </a:t>
            </a:r>
            <a:r>
              <a:rPr lang="en-GB" sz="1200" b="1" dirty="0">
                <a:latin typeface="Century Gothic" panose="020B0502020202020204" pitchFamily="34" charset="0"/>
                <a:hlinkClick r:id="rId5"/>
              </a:rPr>
              <a:t>Recognise and use fractions as numbers: unit fractions and non-unit fractions with small denominators</a:t>
            </a:r>
            <a:endParaRPr lang="en-GB" sz="1200" b="1" dirty="0">
              <a:solidFill>
                <a:schemeClr val="tx1"/>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3 and 4 Fractions</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3284"/>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3/4 – Spring Block 3 – Fractions</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2</a:t>
            </a:r>
          </a:p>
          <a:p>
            <a:pPr algn="ctr"/>
            <a:endParaRPr lang="en-GB" sz="4800" b="1" dirty="0">
              <a:solidFill>
                <a:schemeClr val="bg2">
                  <a:lumMod val="25000"/>
                </a:schemeClr>
              </a:solidFill>
              <a:latin typeface="Century Gothic" panose="020B0502020202020204" pitchFamily="34" charset="0"/>
            </a:endParaRPr>
          </a:p>
          <a:p>
            <a:pPr algn="ctr"/>
            <a:r>
              <a:rPr lang="en-GB" sz="4800" b="1" smtClean="0">
                <a:solidFill>
                  <a:schemeClr val="bg2">
                    <a:lumMod val="25000"/>
                  </a:schemeClr>
                </a:solidFill>
                <a:latin typeface="Century Gothic" panose="020B0502020202020204" pitchFamily="34" charset="0"/>
              </a:rPr>
              <a:t>Making </a:t>
            </a:r>
            <a:r>
              <a:rPr lang="en-GB" sz="4800" b="1" dirty="0">
                <a:solidFill>
                  <a:schemeClr val="bg2">
                    <a:lumMod val="25000"/>
                  </a:schemeClr>
                </a:solidFill>
                <a:latin typeface="Century Gothic" panose="020B0502020202020204" pitchFamily="34" charset="0"/>
              </a:rPr>
              <a:t>The Whole</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each image as a fraction.</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F918D2BF-FC01-2240-9EFF-C8065089D2D9}"/>
              </a:ext>
            </a:extLst>
          </p:cNvPr>
          <p:cNvGraphicFramePr>
            <a:graphicFrameLocks noGrp="1"/>
          </p:cNvGraphicFramePr>
          <p:nvPr/>
        </p:nvGraphicFramePr>
        <p:xfrm>
          <a:off x="2141444"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9" name="Table 8">
            <a:extLst>
              <a:ext uri="{FF2B5EF4-FFF2-40B4-BE49-F238E27FC236}">
                <a16:creationId xmlns:a16="http://schemas.microsoft.com/office/drawing/2014/main" id="{561888DB-2744-3D48-8822-BF95A58F6028}"/>
              </a:ext>
            </a:extLst>
          </p:cNvPr>
          <p:cNvGraphicFramePr>
            <a:graphicFrameLocks noGrp="1"/>
          </p:cNvGraphicFramePr>
          <p:nvPr/>
        </p:nvGraphicFramePr>
        <p:xfrm>
          <a:off x="3026038"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0" name="Table 9">
            <a:extLst>
              <a:ext uri="{FF2B5EF4-FFF2-40B4-BE49-F238E27FC236}">
                <a16:creationId xmlns:a16="http://schemas.microsoft.com/office/drawing/2014/main" id="{B162D8A3-DEBD-2547-8D12-C6C808330196}"/>
              </a:ext>
            </a:extLst>
          </p:cNvPr>
          <p:cNvGraphicFramePr>
            <a:graphicFrameLocks noGrp="1"/>
          </p:cNvGraphicFramePr>
          <p:nvPr/>
        </p:nvGraphicFramePr>
        <p:xfrm>
          <a:off x="3910632"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1" name="Table 10">
            <a:extLst>
              <a:ext uri="{FF2B5EF4-FFF2-40B4-BE49-F238E27FC236}">
                <a16:creationId xmlns:a16="http://schemas.microsoft.com/office/drawing/2014/main" id="{90445DBF-7459-B543-9B1A-5797443569C8}"/>
              </a:ext>
            </a:extLst>
          </p:cNvPr>
          <p:cNvGraphicFramePr>
            <a:graphicFrameLocks noGrp="1"/>
          </p:cNvGraphicFramePr>
          <p:nvPr/>
        </p:nvGraphicFramePr>
        <p:xfrm>
          <a:off x="4793214"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2" name="Table 11">
            <a:extLst>
              <a:ext uri="{FF2B5EF4-FFF2-40B4-BE49-F238E27FC236}">
                <a16:creationId xmlns:a16="http://schemas.microsoft.com/office/drawing/2014/main" id="{5F350729-029B-7A47-9224-D29A48B6E254}"/>
              </a:ext>
            </a:extLst>
          </p:cNvPr>
          <p:cNvGraphicFramePr>
            <a:graphicFrameLocks noGrp="1"/>
          </p:cNvGraphicFramePr>
          <p:nvPr/>
        </p:nvGraphicFramePr>
        <p:xfrm>
          <a:off x="5675796"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3" name="Table 12">
            <a:extLst>
              <a:ext uri="{FF2B5EF4-FFF2-40B4-BE49-F238E27FC236}">
                <a16:creationId xmlns:a16="http://schemas.microsoft.com/office/drawing/2014/main" id="{1C95F4BE-C715-6848-89EF-41D563089DAF}"/>
              </a:ext>
            </a:extLst>
          </p:cNvPr>
          <p:cNvGraphicFramePr>
            <a:graphicFrameLocks noGrp="1"/>
          </p:cNvGraphicFramePr>
          <p:nvPr/>
        </p:nvGraphicFramePr>
        <p:xfrm>
          <a:off x="6558378"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560441971"/>
                  </a:ext>
                </a:extLst>
              </a:tr>
            </a:tbl>
          </a:graphicData>
        </a:graphic>
      </p:graphicFrame>
      <p:graphicFrame>
        <p:nvGraphicFramePr>
          <p:cNvPr id="14" name="Table 13">
            <a:extLst>
              <a:ext uri="{FF2B5EF4-FFF2-40B4-BE49-F238E27FC236}">
                <a16:creationId xmlns:a16="http://schemas.microsoft.com/office/drawing/2014/main" id="{313AB8FD-9AAE-E348-9980-747833E3B6C1}"/>
              </a:ext>
            </a:extLst>
          </p:cNvPr>
          <p:cNvGraphicFramePr>
            <a:graphicFrameLocks noGrp="1"/>
          </p:cNvGraphicFramePr>
          <p:nvPr/>
        </p:nvGraphicFramePr>
        <p:xfrm>
          <a:off x="2321444"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5" name="Table 14">
            <a:extLst>
              <a:ext uri="{FF2B5EF4-FFF2-40B4-BE49-F238E27FC236}">
                <a16:creationId xmlns:a16="http://schemas.microsoft.com/office/drawing/2014/main" id="{309B7F54-4EED-5344-BE95-45F795B9801E}"/>
              </a:ext>
            </a:extLst>
          </p:cNvPr>
          <p:cNvGraphicFramePr>
            <a:graphicFrameLocks noGrp="1"/>
          </p:cNvGraphicFramePr>
          <p:nvPr/>
        </p:nvGraphicFramePr>
        <p:xfrm>
          <a:off x="3206038"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6" name="Table 15">
            <a:extLst>
              <a:ext uri="{FF2B5EF4-FFF2-40B4-BE49-F238E27FC236}">
                <a16:creationId xmlns:a16="http://schemas.microsoft.com/office/drawing/2014/main" id="{A4053FA8-2045-8D47-867C-6D8DA013C682}"/>
              </a:ext>
            </a:extLst>
          </p:cNvPr>
          <p:cNvGraphicFramePr>
            <a:graphicFrameLocks noGrp="1"/>
          </p:cNvGraphicFramePr>
          <p:nvPr/>
        </p:nvGraphicFramePr>
        <p:xfrm>
          <a:off x="4090632"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7" name="Table 16">
            <a:extLst>
              <a:ext uri="{FF2B5EF4-FFF2-40B4-BE49-F238E27FC236}">
                <a16:creationId xmlns:a16="http://schemas.microsoft.com/office/drawing/2014/main" id="{B609F248-5409-D64D-9C91-AF6151523E79}"/>
              </a:ext>
            </a:extLst>
          </p:cNvPr>
          <p:cNvGraphicFramePr>
            <a:graphicFrameLocks noGrp="1"/>
          </p:cNvGraphicFramePr>
          <p:nvPr/>
        </p:nvGraphicFramePr>
        <p:xfrm>
          <a:off x="4975226" y="3330110"/>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20" name="Table 19">
            <a:extLst>
              <a:ext uri="{FF2B5EF4-FFF2-40B4-BE49-F238E27FC236}">
                <a16:creationId xmlns:a16="http://schemas.microsoft.com/office/drawing/2014/main" id="{6F4FBCF2-84AE-3849-ABE5-1437587FEACA}"/>
              </a:ext>
            </a:extLst>
          </p:cNvPr>
          <p:cNvGraphicFramePr>
            <a:graphicFrameLocks noGrp="1"/>
          </p:cNvGraphicFramePr>
          <p:nvPr/>
        </p:nvGraphicFramePr>
        <p:xfrm>
          <a:off x="5855796" y="3331945"/>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21" name="Table 20">
            <a:extLst>
              <a:ext uri="{FF2B5EF4-FFF2-40B4-BE49-F238E27FC236}">
                <a16:creationId xmlns:a16="http://schemas.microsoft.com/office/drawing/2014/main" id="{6951CCC4-D614-7B47-B6F0-2893D9BF50B1}"/>
              </a:ext>
            </a:extLst>
          </p:cNvPr>
          <p:cNvGraphicFramePr>
            <a:graphicFrameLocks noGrp="1"/>
          </p:cNvGraphicFramePr>
          <p:nvPr/>
        </p:nvGraphicFramePr>
        <p:xfrm>
          <a:off x="6738378" y="3330110"/>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endParaRPr lang="en-GB" sz="16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each image as a fraction.</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F918D2BF-FC01-2240-9EFF-C8065089D2D9}"/>
              </a:ext>
            </a:extLst>
          </p:cNvPr>
          <p:cNvGraphicFramePr>
            <a:graphicFrameLocks noGrp="1"/>
          </p:cNvGraphicFramePr>
          <p:nvPr/>
        </p:nvGraphicFramePr>
        <p:xfrm>
          <a:off x="2141444"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9" name="Table 8">
            <a:extLst>
              <a:ext uri="{FF2B5EF4-FFF2-40B4-BE49-F238E27FC236}">
                <a16:creationId xmlns:a16="http://schemas.microsoft.com/office/drawing/2014/main" id="{561888DB-2744-3D48-8822-BF95A58F6028}"/>
              </a:ext>
            </a:extLst>
          </p:cNvPr>
          <p:cNvGraphicFramePr>
            <a:graphicFrameLocks noGrp="1"/>
          </p:cNvGraphicFramePr>
          <p:nvPr/>
        </p:nvGraphicFramePr>
        <p:xfrm>
          <a:off x="3026038"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0" name="Table 9">
            <a:extLst>
              <a:ext uri="{FF2B5EF4-FFF2-40B4-BE49-F238E27FC236}">
                <a16:creationId xmlns:a16="http://schemas.microsoft.com/office/drawing/2014/main" id="{B162D8A3-DEBD-2547-8D12-C6C808330196}"/>
              </a:ext>
            </a:extLst>
          </p:cNvPr>
          <p:cNvGraphicFramePr>
            <a:graphicFrameLocks noGrp="1"/>
          </p:cNvGraphicFramePr>
          <p:nvPr/>
        </p:nvGraphicFramePr>
        <p:xfrm>
          <a:off x="3910632"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1" name="Table 10">
            <a:extLst>
              <a:ext uri="{FF2B5EF4-FFF2-40B4-BE49-F238E27FC236}">
                <a16:creationId xmlns:a16="http://schemas.microsoft.com/office/drawing/2014/main" id="{90445DBF-7459-B543-9B1A-5797443569C8}"/>
              </a:ext>
            </a:extLst>
          </p:cNvPr>
          <p:cNvGraphicFramePr>
            <a:graphicFrameLocks noGrp="1"/>
          </p:cNvGraphicFramePr>
          <p:nvPr/>
        </p:nvGraphicFramePr>
        <p:xfrm>
          <a:off x="4793214"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2" name="Table 11">
            <a:extLst>
              <a:ext uri="{FF2B5EF4-FFF2-40B4-BE49-F238E27FC236}">
                <a16:creationId xmlns:a16="http://schemas.microsoft.com/office/drawing/2014/main" id="{5F350729-029B-7A47-9224-D29A48B6E254}"/>
              </a:ext>
            </a:extLst>
          </p:cNvPr>
          <p:cNvGraphicFramePr>
            <a:graphicFrameLocks noGrp="1"/>
          </p:cNvGraphicFramePr>
          <p:nvPr/>
        </p:nvGraphicFramePr>
        <p:xfrm>
          <a:off x="5675796"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0441971"/>
                  </a:ext>
                </a:extLst>
              </a:tr>
            </a:tbl>
          </a:graphicData>
        </a:graphic>
      </p:graphicFrame>
      <p:graphicFrame>
        <p:nvGraphicFramePr>
          <p:cNvPr id="13" name="Table 12">
            <a:extLst>
              <a:ext uri="{FF2B5EF4-FFF2-40B4-BE49-F238E27FC236}">
                <a16:creationId xmlns:a16="http://schemas.microsoft.com/office/drawing/2014/main" id="{1C95F4BE-C715-6848-89EF-41D563089DAF}"/>
              </a:ext>
            </a:extLst>
          </p:cNvPr>
          <p:cNvGraphicFramePr>
            <a:graphicFrameLocks noGrp="1"/>
          </p:cNvGraphicFramePr>
          <p:nvPr/>
        </p:nvGraphicFramePr>
        <p:xfrm>
          <a:off x="6558378" y="2079251"/>
          <a:ext cx="72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789889824"/>
                    </a:ext>
                  </a:extLst>
                </a:gridCol>
                <a:gridCol w="360000">
                  <a:extLst>
                    <a:ext uri="{9D8B030D-6E8A-4147-A177-3AD203B41FA5}">
                      <a16:colId xmlns:a16="http://schemas.microsoft.com/office/drawing/2014/main" val="825987972"/>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06705770"/>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88896342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560441971"/>
                  </a:ext>
                </a:extLst>
              </a:tr>
            </a:tbl>
          </a:graphicData>
        </a:graphic>
      </p:graphicFrame>
      <p:graphicFrame>
        <p:nvGraphicFramePr>
          <p:cNvPr id="14" name="Table 13">
            <a:extLst>
              <a:ext uri="{FF2B5EF4-FFF2-40B4-BE49-F238E27FC236}">
                <a16:creationId xmlns:a16="http://schemas.microsoft.com/office/drawing/2014/main" id="{313AB8FD-9AAE-E348-9980-747833E3B6C1}"/>
              </a:ext>
            </a:extLst>
          </p:cNvPr>
          <p:cNvGraphicFramePr>
            <a:graphicFrameLocks noGrp="1"/>
          </p:cNvGraphicFramePr>
          <p:nvPr/>
        </p:nvGraphicFramePr>
        <p:xfrm>
          <a:off x="2321444"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5" name="Table 14">
            <a:extLst>
              <a:ext uri="{FF2B5EF4-FFF2-40B4-BE49-F238E27FC236}">
                <a16:creationId xmlns:a16="http://schemas.microsoft.com/office/drawing/2014/main" id="{309B7F54-4EED-5344-BE95-45F795B9801E}"/>
              </a:ext>
            </a:extLst>
          </p:cNvPr>
          <p:cNvGraphicFramePr>
            <a:graphicFrameLocks noGrp="1"/>
          </p:cNvGraphicFramePr>
          <p:nvPr/>
        </p:nvGraphicFramePr>
        <p:xfrm>
          <a:off x="3206038"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6" name="Table 15">
            <a:extLst>
              <a:ext uri="{FF2B5EF4-FFF2-40B4-BE49-F238E27FC236}">
                <a16:creationId xmlns:a16="http://schemas.microsoft.com/office/drawing/2014/main" id="{A4053FA8-2045-8D47-867C-6D8DA013C682}"/>
              </a:ext>
            </a:extLst>
          </p:cNvPr>
          <p:cNvGraphicFramePr>
            <a:graphicFrameLocks noGrp="1"/>
          </p:cNvGraphicFramePr>
          <p:nvPr/>
        </p:nvGraphicFramePr>
        <p:xfrm>
          <a:off x="4090632" y="3338626"/>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17" name="Table 16">
            <a:extLst>
              <a:ext uri="{FF2B5EF4-FFF2-40B4-BE49-F238E27FC236}">
                <a16:creationId xmlns:a16="http://schemas.microsoft.com/office/drawing/2014/main" id="{B609F248-5409-D64D-9C91-AF6151523E79}"/>
              </a:ext>
            </a:extLst>
          </p:cNvPr>
          <p:cNvGraphicFramePr>
            <a:graphicFrameLocks noGrp="1"/>
          </p:cNvGraphicFramePr>
          <p:nvPr/>
        </p:nvGraphicFramePr>
        <p:xfrm>
          <a:off x="4975226" y="3330110"/>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20" name="Table 19">
            <a:extLst>
              <a:ext uri="{FF2B5EF4-FFF2-40B4-BE49-F238E27FC236}">
                <a16:creationId xmlns:a16="http://schemas.microsoft.com/office/drawing/2014/main" id="{6F4FBCF2-84AE-3849-ABE5-1437587FEACA}"/>
              </a:ext>
            </a:extLst>
          </p:cNvPr>
          <p:cNvGraphicFramePr>
            <a:graphicFrameLocks noGrp="1"/>
          </p:cNvGraphicFramePr>
          <p:nvPr/>
        </p:nvGraphicFramePr>
        <p:xfrm>
          <a:off x="5855796" y="3331945"/>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chemeClr val="tx1"/>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graphicFrame>
        <p:nvGraphicFramePr>
          <p:cNvPr id="21" name="Table 20">
            <a:extLst>
              <a:ext uri="{FF2B5EF4-FFF2-40B4-BE49-F238E27FC236}">
                <a16:creationId xmlns:a16="http://schemas.microsoft.com/office/drawing/2014/main" id="{6951CCC4-D614-7B47-B6F0-2893D9BF50B1}"/>
              </a:ext>
            </a:extLst>
          </p:cNvPr>
          <p:cNvGraphicFramePr>
            <a:graphicFrameLocks noGrp="1"/>
          </p:cNvGraphicFramePr>
          <p:nvPr/>
        </p:nvGraphicFramePr>
        <p:xfrm>
          <a:off x="6738378" y="3330110"/>
          <a:ext cx="360000" cy="79200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3442626669"/>
                    </a:ext>
                  </a:extLst>
                </a:gridCol>
              </a:tblGrid>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201552"/>
                  </a:ext>
                </a:extLst>
              </a:tr>
              <a:tr h="36000">
                <a:tc>
                  <a:txBody>
                    <a:bodyPr/>
                    <a:lstStyle/>
                    <a:p>
                      <a:pPr algn="ctr"/>
                      <a:endParaRPr lang="en-GB" sz="100" b="1" i="0" dirty="0">
                        <a:solidFill>
                          <a:srgbClr val="FF0000"/>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8631488"/>
                  </a:ext>
                </a:extLst>
              </a:tr>
              <a:tr h="36000">
                <a:tc>
                  <a:txBody>
                    <a:bodyPr/>
                    <a:lstStyle/>
                    <a:p>
                      <a:pPr algn="ctr"/>
                      <a:endParaRPr lang="en-GB" sz="100" b="1" i="0" dirty="0">
                        <a:solidFill>
                          <a:srgbClr val="FF0000"/>
                        </a:solidFill>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1074139"/>
                  </a:ext>
                </a:extLst>
              </a:tr>
              <a:tr h="3600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364373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images to the correct fractions.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fraction is equal to a whole?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1EF0315-8D0A-D14E-B701-AC959D7F8230}"/>
              </a:ext>
            </a:extLst>
          </p:cNvPr>
          <p:cNvGraphicFramePr>
            <a:graphicFrameLocks noGrp="1"/>
          </p:cNvGraphicFramePr>
          <p:nvPr/>
        </p:nvGraphicFramePr>
        <p:xfrm>
          <a:off x="2920478" y="3755688"/>
          <a:ext cx="3013704" cy="7920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569630592"/>
                    </a:ext>
                  </a:extLst>
                </a:gridCol>
                <a:gridCol w="716568">
                  <a:extLst>
                    <a:ext uri="{9D8B030D-6E8A-4147-A177-3AD203B41FA5}">
                      <a16:colId xmlns:a16="http://schemas.microsoft.com/office/drawing/2014/main" val="90996980"/>
                    </a:ext>
                  </a:extLst>
                </a:gridCol>
                <a:gridCol w="216000">
                  <a:extLst>
                    <a:ext uri="{9D8B030D-6E8A-4147-A177-3AD203B41FA5}">
                      <a16:colId xmlns:a16="http://schemas.microsoft.com/office/drawing/2014/main" val="2033132903"/>
                    </a:ext>
                  </a:extLst>
                </a:gridCol>
                <a:gridCol w="716568">
                  <a:extLst>
                    <a:ext uri="{9D8B030D-6E8A-4147-A177-3AD203B41FA5}">
                      <a16:colId xmlns:a16="http://schemas.microsoft.com/office/drawing/2014/main" val="1729605666"/>
                    </a:ext>
                  </a:extLst>
                </a:gridCol>
                <a:gridCol w="216000">
                  <a:extLst>
                    <a:ext uri="{9D8B030D-6E8A-4147-A177-3AD203B41FA5}">
                      <a16:colId xmlns:a16="http://schemas.microsoft.com/office/drawing/2014/main" val="173314831"/>
                    </a:ext>
                  </a:extLst>
                </a:gridCol>
                <a:gridCol w="716568">
                  <a:extLst>
                    <a:ext uri="{9D8B030D-6E8A-4147-A177-3AD203B41FA5}">
                      <a16:colId xmlns:a16="http://schemas.microsoft.com/office/drawing/2014/main" val="3310267373"/>
                    </a:ext>
                  </a:extLst>
                </a:gridCol>
                <a:gridCol w="216000">
                  <a:extLst>
                    <a:ext uri="{9D8B030D-6E8A-4147-A177-3AD203B41FA5}">
                      <a16:colId xmlns:a16="http://schemas.microsoft.com/office/drawing/2014/main" val="3670565738"/>
                    </a:ext>
                  </a:extLst>
                </a:gridCol>
              </a:tblGrid>
              <a:tr h="3600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8889274"/>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8761668"/>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59927684"/>
                  </a:ext>
                </a:extLst>
              </a:tr>
              <a:tr h="360000">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53849310"/>
                  </a:ext>
                </a:extLst>
              </a:tr>
            </a:tbl>
          </a:graphicData>
        </a:graphic>
      </p:graphicFrame>
      <p:grpSp>
        <p:nvGrpSpPr>
          <p:cNvPr id="2" name="Group 1">
            <a:extLst>
              <a:ext uri="{FF2B5EF4-FFF2-40B4-BE49-F238E27FC236}">
                <a16:creationId xmlns:a16="http://schemas.microsoft.com/office/drawing/2014/main" id="{2635EFBC-4CB1-4B42-8428-F4E6DDF88545}"/>
              </a:ext>
            </a:extLst>
          </p:cNvPr>
          <p:cNvGrpSpPr/>
          <p:nvPr/>
        </p:nvGrpSpPr>
        <p:grpSpPr>
          <a:xfrm>
            <a:off x="2138345" y="2210596"/>
            <a:ext cx="4867310" cy="1405596"/>
            <a:chOff x="2007281" y="2210596"/>
            <a:chExt cx="4867310" cy="1405596"/>
          </a:xfrm>
        </p:grpSpPr>
        <p:graphicFrame>
          <p:nvGraphicFramePr>
            <p:cNvPr id="11" name="Chart 10">
              <a:extLst>
                <a:ext uri="{FF2B5EF4-FFF2-40B4-BE49-F238E27FC236}">
                  <a16:creationId xmlns:a16="http://schemas.microsoft.com/office/drawing/2014/main" id="{80A820A2-42E6-D04D-9B43-C9405477121E}"/>
                </a:ext>
              </a:extLst>
            </p:cNvPr>
            <p:cNvGraphicFramePr/>
            <p:nvPr/>
          </p:nvGraphicFramePr>
          <p:xfrm>
            <a:off x="2007281" y="2210596"/>
            <a:ext cx="1196419" cy="140559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hart 11">
              <a:extLst>
                <a:ext uri="{FF2B5EF4-FFF2-40B4-BE49-F238E27FC236}">
                  <a16:creationId xmlns:a16="http://schemas.microsoft.com/office/drawing/2014/main" id="{D1B58E18-43C6-C947-8FE0-4553A4D4551C}"/>
                </a:ext>
              </a:extLst>
            </p:cNvPr>
            <p:cNvGraphicFramePr/>
            <p:nvPr/>
          </p:nvGraphicFramePr>
          <p:xfrm>
            <a:off x="3230911" y="2210596"/>
            <a:ext cx="1196419" cy="140559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Chart 12">
              <a:extLst>
                <a:ext uri="{FF2B5EF4-FFF2-40B4-BE49-F238E27FC236}">
                  <a16:creationId xmlns:a16="http://schemas.microsoft.com/office/drawing/2014/main" id="{BE95F518-E635-2148-B3F4-01CB4B984FBB}"/>
                </a:ext>
              </a:extLst>
            </p:cNvPr>
            <p:cNvGraphicFramePr/>
            <p:nvPr/>
          </p:nvGraphicFramePr>
          <p:xfrm>
            <a:off x="4454541" y="2210596"/>
            <a:ext cx="1196419" cy="140559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4" name="Chart 13">
              <a:extLst>
                <a:ext uri="{FF2B5EF4-FFF2-40B4-BE49-F238E27FC236}">
                  <a16:creationId xmlns:a16="http://schemas.microsoft.com/office/drawing/2014/main" id="{43D23CEF-0CBC-6E40-9A2A-A6B7DF7582BD}"/>
                </a:ext>
              </a:extLst>
            </p:cNvPr>
            <p:cNvGraphicFramePr/>
            <p:nvPr/>
          </p:nvGraphicFramePr>
          <p:xfrm>
            <a:off x="5678172" y="2210596"/>
            <a:ext cx="1196419" cy="1405596"/>
          </p:xfrm>
          <a:graphic>
            <a:graphicData uri="http://schemas.openxmlformats.org/drawingml/2006/chart">
              <c:chart xmlns:c="http://schemas.openxmlformats.org/drawingml/2006/chart" xmlns:r="http://schemas.openxmlformats.org/officeDocument/2006/relationships" r:id="rId7"/>
            </a:graphicData>
          </a:graphic>
        </p:graphicFrame>
      </p:grpSp>
      <p:graphicFrame>
        <p:nvGraphicFramePr>
          <p:cNvPr id="15" name="Table 14">
            <a:extLst>
              <a:ext uri="{FF2B5EF4-FFF2-40B4-BE49-F238E27FC236}">
                <a16:creationId xmlns:a16="http://schemas.microsoft.com/office/drawing/2014/main" id="{D7F254E4-08ED-4114-B388-567880230F3D}"/>
              </a:ext>
            </a:extLst>
          </p:cNvPr>
          <p:cNvGraphicFramePr>
            <a:graphicFrameLocks noGrp="1"/>
          </p:cNvGraphicFramePr>
          <p:nvPr/>
        </p:nvGraphicFramePr>
        <p:xfrm>
          <a:off x="2197221" y="1988448"/>
          <a:ext cx="4776768" cy="304800"/>
        </p:xfrm>
        <a:graphic>
          <a:graphicData uri="http://schemas.openxmlformats.org/drawingml/2006/table">
            <a:tbl>
              <a:tblPr firstRow="1" bandRow="1">
                <a:tableStyleId>{5C22544A-7EE6-4342-B048-85BDC9FD1C3A}</a:tableStyleId>
              </a:tblPr>
              <a:tblGrid>
                <a:gridCol w="1193856">
                  <a:extLst>
                    <a:ext uri="{9D8B030D-6E8A-4147-A177-3AD203B41FA5}">
                      <a16:colId xmlns:a16="http://schemas.microsoft.com/office/drawing/2014/main" val="2726267602"/>
                    </a:ext>
                  </a:extLst>
                </a:gridCol>
                <a:gridCol w="1193856">
                  <a:extLst>
                    <a:ext uri="{9D8B030D-6E8A-4147-A177-3AD203B41FA5}">
                      <a16:colId xmlns:a16="http://schemas.microsoft.com/office/drawing/2014/main" val="610946365"/>
                    </a:ext>
                  </a:extLst>
                </a:gridCol>
                <a:gridCol w="1195200">
                  <a:extLst>
                    <a:ext uri="{9D8B030D-6E8A-4147-A177-3AD203B41FA5}">
                      <a16:colId xmlns:a16="http://schemas.microsoft.com/office/drawing/2014/main" val="3919248393"/>
                    </a:ext>
                  </a:extLst>
                </a:gridCol>
                <a:gridCol w="1193856">
                  <a:extLst>
                    <a:ext uri="{9D8B030D-6E8A-4147-A177-3AD203B41FA5}">
                      <a16:colId xmlns:a16="http://schemas.microsoft.com/office/drawing/2014/main" val="2965381071"/>
                    </a:ext>
                  </a:extLst>
                </a:gridCol>
              </a:tblGrid>
              <a:tr h="183600">
                <a:tc>
                  <a:txBody>
                    <a:bodyPr/>
                    <a:lstStyle/>
                    <a:p>
                      <a:pPr algn="ctr"/>
                      <a:r>
                        <a:rPr lang="en-GB" sz="2000" b="1" i="0" dirty="0">
                          <a:solidFill>
                            <a:schemeClr val="tx1"/>
                          </a:solidFill>
                          <a:latin typeface="Century Gothic" panose="020B0502020202020204" pitchFamily="34" charset="0"/>
                        </a:rPr>
                        <a:t>A.</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B.</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C.</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D.</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49134539"/>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images to the correct fractions.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fraction is equal to a whole?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01EF0315-8D0A-D14E-B701-AC959D7F8230}"/>
              </a:ext>
            </a:extLst>
          </p:cNvPr>
          <p:cNvGraphicFramePr>
            <a:graphicFrameLocks noGrp="1"/>
          </p:cNvGraphicFramePr>
          <p:nvPr/>
        </p:nvGraphicFramePr>
        <p:xfrm>
          <a:off x="2920478" y="3755688"/>
          <a:ext cx="3013704" cy="7920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569630592"/>
                    </a:ext>
                  </a:extLst>
                </a:gridCol>
                <a:gridCol w="716568">
                  <a:extLst>
                    <a:ext uri="{9D8B030D-6E8A-4147-A177-3AD203B41FA5}">
                      <a16:colId xmlns:a16="http://schemas.microsoft.com/office/drawing/2014/main" val="90996980"/>
                    </a:ext>
                  </a:extLst>
                </a:gridCol>
                <a:gridCol w="216000">
                  <a:extLst>
                    <a:ext uri="{9D8B030D-6E8A-4147-A177-3AD203B41FA5}">
                      <a16:colId xmlns:a16="http://schemas.microsoft.com/office/drawing/2014/main" val="2033132903"/>
                    </a:ext>
                  </a:extLst>
                </a:gridCol>
                <a:gridCol w="716568">
                  <a:extLst>
                    <a:ext uri="{9D8B030D-6E8A-4147-A177-3AD203B41FA5}">
                      <a16:colId xmlns:a16="http://schemas.microsoft.com/office/drawing/2014/main" val="1729605666"/>
                    </a:ext>
                  </a:extLst>
                </a:gridCol>
                <a:gridCol w="216000">
                  <a:extLst>
                    <a:ext uri="{9D8B030D-6E8A-4147-A177-3AD203B41FA5}">
                      <a16:colId xmlns:a16="http://schemas.microsoft.com/office/drawing/2014/main" val="173314831"/>
                    </a:ext>
                  </a:extLst>
                </a:gridCol>
                <a:gridCol w="716568">
                  <a:extLst>
                    <a:ext uri="{9D8B030D-6E8A-4147-A177-3AD203B41FA5}">
                      <a16:colId xmlns:a16="http://schemas.microsoft.com/office/drawing/2014/main" val="3310267373"/>
                    </a:ext>
                  </a:extLst>
                </a:gridCol>
                <a:gridCol w="216000">
                  <a:extLst>
                    <a:ext uri="{9D8B030D-6E8A-4147-A177-3AD203B41FA5}">
                      <a16:colId xmlns:a16="http://schemas.microsoft.com/office/drawing/2014/main" val="3670565738"/>
                    </a:ext>
                  </a:extLst>
                </a:gridCol>
              </a:tblGrid>
              <a:tr h="3600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8889274"/>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8761668"/>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59927684"/>
                  </a:ext>
                </a:extLst>
              </a:tr>
              <a:tr h="360000">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53849310"/>
                  </a:ext>
                </a:extLst>
              </a:tr>
            </a:tbl>
          </a:graphicData>
        </a:graphic>
      </p:graphicFrame>
      <p:graphicFrame>
        <p:nvGraphicFramePr>
          <p:cNvPr id="10" name="Table 9">
            <a:extLst>
              <a:ext uri="{FF2B5EF4-FFF2-40B4-BE49-F238E27FC236}">
                <a16:creationId xmlns:a16="http://schemas.microsoft.com/office/drawing/2014/main" id="{24A034BF-2C8B-9C4B-ADCE-7354B7A496F4}"/>
              </a:ext>
            </a:extLst>
          </p:cNvPr>
          <p:cNvGraphicFramePr>
            <a:graphicFrameLocks noGrp="1"/>
          </p:cNvGraphicFramePr>
          <p:nvPr/>
        </p:nvGraphicFramePr>
        <p:xfrm>
          <a:off x="2197221" y="1988448"/>
          <a:ext cx="4776768" cy="304800"/>
        </p:xfrm>
        <a:graphic>
          <a:graphicData uri="http://schemas.openxmlformats.org/drawingml/2006/table">
            <a:tbl>
              <a:tblPr firstRow="1" bandRow="1">
                <a:tableStyleId>{5C22544A-7EE6-4342-B048-85BDC9FD1C3A}</a:tableStyleId>
              </a:tblPr>
              <a:tblGrid>
                <a:gridCol w="1193856">
                  <a:extLst>
                    <a:ext uri="{9D8B030D-6E8A-4147-A177-3AD203B41FA5}">
                      <a16:colId xmlns:a16="http://schemas.microsoft.com/office/drawing/2014/main" val="2726267602"/>
                    </a:ext>
                  </a:extLst>
                </a:gridCol>
                <a:gridCol w="1193856">
                  <a:extLst>
                    <a:ext uri="{9D8B030D-6E8A-4147-A177-3AD203B41FA5}">
                      <a16:colId xmlns:a16="http://schemas.microsoft.com/office/drawing/2014/main" val="610946365"/>
                    </a:ext>
                  </a:extLst>
                </a:gridCol>
                <a:gridCol w="1195200">
                  <a:extLst>
                    <a:ext uri="{9D8B030D-6E8A-4147-A177-3AD203B41FA5}">
                      <a16:colId xmlns:a16="http://schemas.microsoft.com/office/drawing/2014/main" val="3919248393"/>
                    </a:ext>
                  </a:extLst>
                </a:gridCol>
                <a:gridCol w="1193856">
                  <a:extLst>
                    <a:ext uri="{9D8B030D-6E8A-4147-A177-3AD203B41FA5}">
                      <a16:colId xmlns:a16="http://schemas.microsoft.com/office/drawing/2014/main" val="2965381071"/>
                    </a:ext>
                  </a:extLst>
                </a:gridCol>
              </a:tblGrid>
              <a:tr h="183600">
                <a:tc>
                  <a:txBody>
                    <a:bodyPr/>
                    <a:lstStyle/>
                    <a:p>
                      <a:pPr algn="ctr"/>
                      <a:r>
                        <a:rPr lang="en-GB" sz="2000" b="1" i="0" dirty="0">
                          <a:solidFill>
                            <a:schemeClr val="tx1"/>
                          </a:solidFill>
                          <a:latin typeface="Century Gothic" panose="020B0502020202020204" pitchFamily="34" charset="0"/>
                        </a:rPr>
                        <a:t>A.</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B.</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C.</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D.</a:t>
                      </a:r>
                    </a:p>
                  </a:txBody>
                  <a:tcPr marL="0" marR="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49134539"/>
                  </a:ext>
                </a:extLst>
              </a:tr>
            </a:tbl>
          </a:graphicData>
        </a:graphic>
      </p:graphicFrame>
      <p:graphicFrame>
        <p:nvGraphicFramePr>
          <p:cNvPr id="15" name="Table 14">
            <a:extLst>
              <a:ext uri="{FF2B5EF4-FFF2-40B4-BE49-F238E27FC236}">
                <a16:creationId xmlns:a16="http://schemas.microsoft.com/office/drawing/2014/main" id="{60C857B9-58F3-2440-AA89-FA420A94D72E}"/>
              </a:ext>
            </a:extLst>
          </p:cNvPr>
          <p:cNvGraphicFramePr>
            <a:graphicFrameLocks noGrp="1"/>
          </p:cNvGraphicFramePr>
          <p:nvPr/>
        </p:nvGraphicFramePr>
        <p:xfrm>
          <a:off x="3376892" y="5042660"/>
          <a:ext cx="2390216" cy="7920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2899614334"/>
                    </a:ext>
                  </a:extLst>
                </a:gridCol>
                <a:gridCol w="201554">
                  <a:extLst>
                    <a:ext uri="{9D8B030D-6E8A-4147-A177-3AD203B41FA5}">
                      <a16:colId xmlns:a16="http://schemas.microsoft.com/office/drawing/2014/main" val="569630592"/>
                    </a:ext>
                  </a:extLst>
                </a:gridCol>
                <a:gridCol w="432000">
                  <a:extLst>
                    <a:ext uri="{9D8B030D-6E8A-4147-A177-3AD203B41FA5}">
                      <a16:colId xmlns:a16="http://schemas.microsoft.com/office/drawing/2014/main" val="90996980"/>
                    </a:ext>
                  </a:extLst>
                </a:gridCol>
                <a:gridCol w="201554">
                  <a:extLst>
                    <a:ext uri="{9D8B030D-6E8A-4147-A177-3AD203B41FA5}">
                      <a16:colId xmlns:a16="http://schemas.microsoft.com/office/drawing/2014/main" val="2033132903"/>
                    </a:ext>
                  </a:extLst>
                </a:gridCol>
                <a:gridCol w="432000">
                  <a:extLst>
                    <a:ext uri="{9D8B030D-6E8A-4147-A177-3AD203B41FA5}">
                      <a16:colId xmlns:a16="http://schemas.microsoft.com/office/drawing/2014/main" val="1729605666"/>
                    </a:ext>
                  </a:extLst>
                </a:gridCol>
                <a:gridCol w="201554">
                  <a:extLst>
                    <a:ext uri="{9D8B030D-6E8A-4147-A177-3AD203B41FA5}">
                      <a16:colId xmlns:a16="http://schemas.microsoft.com/office/drawing/2014/main" val="173314831"/>
                    </a:ext>
                  </a:extLst>
                </a:gridCol>
                <a:gridCol w="432000">
                  <a:extLst>
                    <a:ext uri="{9D8B030D-6E8A-4147-A177-3AD203B41FA5}">
                      <a16:colId xmlns:a16="http://schemas.microsoft.com/office/drawing/2014/main" val="3310267373"/>
                    </a:ext>
                  </a:extLst>
                </a:gridCol>
                <a:gridCol w="201554">
                  <a:extLst>
                    <a:ext uri="{9D8B030D-6E8A-4147-A177-3AD203B41FA5}">
                      <a16:colId xmlns:a16="http://schemas.microsoft.com/office/drawing/2014/main" val="3670565738"/>
                    </a:ext>
                  </a:extLst>
                </a:gridCol>
              </a:tblGrid>
              <a:tr h="360000">
                <a:tc rowSpan="4">
                  <a:txBody>
                    <a:bodyPr/>
                    <a:lstStyle/>
                    <a:p>
                      <a:pPr algn="ctr"/>
                      <a:r>
                        <a:rPr lang="en-GB" sz="2000" b="1" i="0" dirty="0">
                          <a:solidFill>
                            <a:srgbClr val="FF0000"/>
                          </a:solidFill>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pPr algn="ctr"/>
                      <a:r>
                        <a:rPr lang="en-GB" sz="2000" b="1" i="0" dirty="0">
                          <a:solidFill>
                            <a:srgbClr val="FF0000"/>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pPr algn="ctr"/>
                      <a:r>
                        <a:rPr lang="en-GB" sz="2000" b="1" i="0" dirty="0">
                          <a:solidFill>
                            <a:srgbClr val="FF0000"/>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4">
                  <a:txBody>
                    <a:bodyPr/>
                    <a:lstStyle/>
                    <a:p>
                      <a:pPr algn="ctr"/>
                      <a:r>
                        <a:rPr lang="en-GB" sz="2000" b="1" i="0" dirty="0">
                          <a:solidFill>
                            <a:srgbClr val="FF0000"/>
                          </a:solidFill>
                          <a:latin typeface="Century Gothic" panose="020B0502020202020204" pitchFamily="34" charset="0"/>
                        </a:rPr>
                        <a:t>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8889274"/>
                  </a:ext>
                </a:extLst>
              </a:tr>
              <a:tr h="36000">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vMerge="1">
                  <a:txBody>
                    <a:bodyPr/>
                    <a:lstStyle/>
                    <a:p>
                      <a:endParaRPr lang="en-GB" sz="100" b="1" i="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808761668"/>
                  </a:ext>
                </a:extLst>
              </a:tr>
              <a:tr h="36000">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059927684"/>
                  </a:ext>
                </a:extLst>
              </a:tr>
              <a:tr h="360000">
                <a:tc vMerge="1">
                  <a:txBody>
                    <a:bodyPr/>
                    <a:lstStyle/>
                    <a:p>
                      <a:pPr algn="ctr"/>
                      <a:endParaRPr lang="en-GB" sz="20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20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20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20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53849310"/>
                  </a:ext>
                </a:extLst>
              </a:tr>
            </a:tbl>
          </a:graphicData>
        </a:graphic>
      </p:graphicFrame>
      <p:sp>
        <p:nvSpPr>
          <p:cNvPr id="2" name="TextBox 1">
            <a:extLst>
              <a:ext uri="{FF2B5EF4-FFF2-40B4-BE49-F238E27FC236}">
                <a16:creationId xmlns:a16="http://schemas.microsoft.com/office/drawing/2014/main" id="{D707ABB0-7BA4-47EE-B443-68FD60EC4419}"/>
              </a:ext>
            </a:extLst>
          </p:cNvPr>
          <p:cNvSpPr txBox="1"/>
          <p:nvPr/>
        </p:nvSpPr>
        <p:spPr>
          <a:xfrm>
            <a:off x="6703846" y="4574322"/>
            <a:ext cx="804672" cy="369332"/>
          </a:xfrm>
          <a:prstGeom prst="rect">
            <a:avLst/>
          </a:prstGeom>
          <a:noFill/>
        </p:spPr>
        <p:txBody>
          <a:bodyPr wrap="square" rtlCol="0">
            <a:spAutoFit/>
          </a:bodyPr>
          <a:lstStyle/>
          <a:p>
            <a:r>
              <a:rPr lang="en-GB" b="1" dirty="0">
                <a:solidFill>
                  <a:srgbClr val="FF0000"/>
                </a:solidFill>
                <a:latin typeface="Century Gothic" panose="020B0502020202020204" pitchFamily="34" charset="0"/>
              </a:rPr>
              <a:t>A</a:t>
            </a:r>
          </a:p>
        </p:txBody>
      </p:sp>
      <p:grpSp>
        <p:nvGrpSpPr>
          <p:cNvPr id="16" name="Group 15">
            <a:extLst>
              <a:ext uri="{FF2B5EF4-FFF2-40B4-BE49-F238E27FC236}">
                <a16:creationId xmlns:a16="http://schemas.microsoft.com/office/drawing/2014/main" id="{284C3489-4A3A-41FB-844A-7E7F46F46480}"/>
              </a:ext>
            </a:extLst>
          </p:cNvPr>
          <p:cNvGrpSpPr/>
          <p:nvPr/>
        </p:nvGrpSpPr>
        <p:grpSpPr>
          <a:xfrm>
            <a:off x="2138345" y="2210596"/>
            <a:ext cx="4867310" cy="1405596"/>
            <a:chOff x="2007281" y="2210596"/>
            <a:chExt cx="4867310" cy="1405596"/>
          </a:xfrm>
        </p:grpSpPr>
        <p:graphicFrame>
          <p:nvGraphicFramePr>
            <p:cNvPr id="17" name="Chart 16">
              <a:extLst>
                <a:ext uri="{FF2B5EF4-FFF2-40B4-BE49-F238E27FC236}">
                  <a16:creationId xmlns:a16="http://schemas.microsoft.com/office/drawing/2014/main" id="{7E3C0628-B629-4646-B2EC-492AA4161239}"/>
                </a:ext>
              </a:extLst>
            </p:cNvPr>
            <p:cNvGraphicFramePr/>
            <p:nvPr/>
          </p:nvGraphicFramePr>
          <p:xfrm>
            <a:off x="2007281" y="2210596"/>
            <a:ext cx="1196419" cy="140559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Chart 19">
              <a:extLst>
                <a:ext uri="{FF2B5EF4-FFF2-40B4-BE49-F238E27FC236}">
                  <a16:creationId xmlns:a16="http://schemas.microsoft.com/office/drawing/2014/main" id="{9EBE8F2A-F85B-4FDC-A0EB-E9E22966EC51}"/>
                </a:ext>
              </a:extLst>
            </p:cNvPr>
            <p:cNvGraphicFramePr/>
            <p:nvPr/>
          </p:nvGraphicFramePr>
          <p:xfrm>
            <a:off x="3230911" y="2210596"/>
            <a:ext cx="1196419" cy="140559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Chart 20">
              <a:extLst>
                <a:ext uri="{FF2B5EF4-FFF2-40B4-BE49-F238E27FC236}">
                  <a16:creationId xmlns:a16="http://schemas.microsoft.com/office/drawing/2014/main" id="{33D72426-02EC-47CD-8B80-C9A896169DEA}"/>
                </a:ext>
              </a:extLst>
            </p:cNvPr>
            <p:cNvGraphicFramePr/>
            <p:nvPr/>
          </p:nvGraphicFramePr>
          <p:xfrm>
            <a:off x="4454541" y="2210596"/>
            <a:ext cx="1196419" cy="140559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Chart 21">
              <a:extLst>
                <a:ext uri="{FF2B5EF4-FFF2-40B4-BE49-F238E27FC236}">
                  <a16:creationId xmlns:a16="http://schemas.microsoft.com/office/drawing/2014/main" id="{B316AF12-16F9-4204-9FEB-45EE64A4A7ED}"/>
                </a:ext>
              </a:extLst>
            </p:cNvPr>
            <p:cNvGraphicFramePr/>
            <p:nvPr/>
          </p:nvGraphicFramePr>
          <p:xfrm>
            <a:off x="5678172" y="2210596"/>
            <a:ext cx="1196419" cy="1405596"/>
          </p:xfrm>
          <a:graphic>
            <a:graphicData uri="http://schemas.openxmlformats.org/drawingml/2006/chart">
              <c:chart xmlns:c="http://schemas.openxmlformats.org/drawingml/2006/chart" xmlns:r="http://schemas.openxmlformats.org/officeDocument/2006/relationships" r:id="rId7"/>
            </a:graphicData>
          </a:graphic>
        </p:graphicFrame>
      </p:grpSp>
    </p:spTree>
    <p:extLst>
      <p:ext uri="{BB962C8B-B14F-4D97-AF65-F5344CB8AC3E}">
        <p14:creationId xmlns:p14="http://schemas.microsoft.com/office/powerpoint/2010/main" val="2595358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image which is equivalent to a whole.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596736A0-0B4B-5B4C-9E2D-70C37D35B9EE}"/>
              </a:ext>
            </a:extLst>
          </p:cNvPr>
          <p:cNvGraphicFramePr>
            <a:graphicFrameLocks noGrp="1"/>
          </p:cNvGraphicFramePr>
          <p:nvPr/>
        </p:nvGraphicFramePr>
        <p:xfrm>
          <a:off x="3564000" y="2682832"/>
          <a:ext cx="2016000" cy="1008000"/>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1949569719"/>
                    </a:ext>
                  </a:extLst>
                </a:gridCol>
                <a:gridCol w="504000">
                  <a:extLst>
                    <a:ext uri="{9D8B030D-6E8A-4147-A177-3AD203B41FA5}">
                      <a16:colId xmlns:a16="http://schemas.microsoft.com/office/drawing/2014/main" val="2864736093"/>
                    </a:ext>
                  </a:extLst>
                </a:gridCol>
                <a:gridCol w="504000">
                  <a:extLst>
                    <a:ext uri="{9D8B030D-6E8A-4147-A177-3AD203B41FA5}">
                      <a16:colId xmlns:a16="http://schemas.microsoft.com/office/drawing/2014/main" val="2651822513"/>
                    </a:ext>
                  </a:extLst>
                </a:gridCol>
                <a:gridCol w="504000">
                  <a:extLst>
                    <a:ext uri="{9D8B030D-6E8A-4147-A177-3AD203B41FA5}">
                      <a16:colId xmlns:a16="http://schemas.microsoft.com/office/drawing/2014/main" val="872550918"/>
                    </a:ext>
                  </a:extLst>
                </a:gridCol>
              </a:tblGrid>
              <a:tr h="504000">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652392066"/>
                  </a:ext>
                </a:extLst>
              </a:tr>
              <a:tr h="504000">
                <a:tc>
                  <a:txBody>
                    <a:bodyPr/>
                    <a:lstStyle/>
                    <a:p>
                      <a:endParaRPr lang="en-GB" sz="1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474315536"/>
                  </a:ext>
                </a:extLst>
              </a:tr>
            </a:tbl>
          </a:graphicData>
        </a:graphic>
      </p:graphicFrame>
      <p:graphicFrame>
        <p:nvGraphicFramePr>
          <p:cNvPr id="17" name="Table 16">
            <a:extLst>
              <a:ext uri="{FF2B5EF4-FFF2-40B4-BE49-F238E27FC236}">
                <a16:creationId xmlns:a16="http://schemas.microsoft.com/office/drawing/2014/main" id="{BE4910CF-22A2-154F-9D4A-41F3A0318A6C}"/>
              </a:ext>
            </a:extLst>
          </p:cNvPr>
          <p:cNvGraphicFramePr>
            <a:graphicFrameLocks noGrp="1"/>
          </p:cNvGraphicFramePr>
          <p:nvPr/>
        </p:nvGraphicFramePr>
        <p:xfrm>
          <a:off x="1786265" y="2308303"/>
          <a:ext cx="1008000" cy="1975152"/>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3345041420"/>
                    </a:ext>
                  </a:extLst>
                </a:gridCol>
                <a:gridCol w="504000">
                  <a:extLst>
                    <a:ext uri="{9D8B030D-6E8A-4147-A177-3AD203B41FA5}">
                      <a16:colId xmlns:a16="http://schemas.microsoft.com/office/drawing/2014/main" val="1420989472"/>
                    </a:ext>
                  </a:extLst>
                </a:gridCol>
              </a:tblGrid>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393929094"/>
                  </a:ext>
                </a:extLst>
              </a:tr>
              <a:tr h="504000">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228941605"/>
                  </a:ext>
                </a:extLst>
              </a:tr>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11613235"/>
                  </a:ext>
                </a:extLst>
              </a:tr>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78999338"/>
                  </a:ext>
                </a:extLst>
              </a:tr>
            </a:tbl>
          </a:graphicData>
        </a:graphic>
      </p:graphicFrame>
      <p:graphicFrame>
        <p:nvGraphicFramePr>
          <p:cNvPr id="20" name="Chart 19">
            <a:extLst>
              <a:ext uri="{FF2B5EF4-FFF2-40B4-BE49-F238E27FC236}">
                <a16:creationId xmlns:a16="http://schemas.microsoft.com/office/drawing/2014/main" id="{DCAEB687-C57C-6840-84A6-CE4A6D0DBCB4}"/>
              </a:ext>
            </a:extLst>
          </p:cNvPr>
          <p:cNvGraphicFramePr/>
          <p:nvPr/>
        </p:nvGraphicFramePr>
        <p:xfrm>
          <a:off x="6111470" y="2308303"/>
          <a:ext cx="1587188" cy="175705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80898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image which is equivalent to a whole</a:t>
            </a:r>
            <a:r>
              <a:rPr lang="en-GB" sz="2000" b="1" dirty="0">
                <a:latin typeface="Century Gothic" panose="020B0502020202020204" pitchFamily="34" charset="0"/>
              </a:rPr>
              <a:t>.</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6" name="Table 15">
            <a:extLst>
              <a:ext uri="{FF2B5EF4-FFF2-40B4-BE49-F238E27FC236}">
                <a16:creationId xmlns:a16="http://schemas.microsoft.com/office/drawing/2014/main" id="{596736A0-0B4B-5B4C-9E2D-70C37D35B9EE}"/>
              </a:ext>
            </a:extLst>
          </p:cNvPr>
          <p:cNvGraphicFramePr>
            <a:graphicFrameLocks noGrp="1"/>
          </p:cNvGraphicFramePr>
          <p:nvPr/>
        </p:nvGraphicFramePr>
        <p:xfrm>
          <a:off x="3564000" y="2682832"/>
          <a:ext cx="2016000" cy="1008000"/>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1949569719"/>
                    </a:ext>
                  </a:extLst>
                </a:gridCol>
                <a:gridCol w="504000">
                  <a:extLst>
                    <a:ext uri="{9D8B030D-6E8A-4147-A177-3AD203B41FA5}">
                      <a16:colId xmlns:a16="http://schemas.microsoft.com/office/drawing/2014/main" val="2864736093"/>
                    </a:ext>
                  </a:extLst>
                </a:gridCol>
                <a:gridCol w="504000">
                  <a:extLst>
                    <a:ext uri="{9D8B030D-6E8A-4147-A177-3AD203B41FA5}">
                      <a16:colId xmlns:a16="http://schemas.microsoft.com/office/drawing/2014/main" val="2651822513"/>
                    </a:ext>
                  </a:extLst>
                </a:gridCol>
                <a:gridCol w="504000">
                  <a:extLst>
                    <a:ext uri="{9D8B030D-6E8A-4147-A177-3AD203B41FA5}">
                      <a16:colId xmlns:a16="http://schemas.microsoft.com/office/drawing/2014/main" val="872550918"/>
                    </a:ext>
                  </a:extLst>
                </a:gridCol>
              </a:tblGrid>
              <a:tr h="504000">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652392066"/>
                  </a:ext>
                </a:extLst>
              </a:tr>
              <a:tr h="504000">
                <a:tc>
                  <a:txBody>
                    <a:bodyPr/>
                    <a:lstStyle/>
                    <a:p>
                      <a:endParaRPr lang="en-GB" sz="1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474315536"/>
                  </a:ext>
                </a:extLst>
              </a:tr>
            </a:tbl>
          </a:graphicData>
        </a:graphic>
      </p:graphicFrame>
      <p:graphicFrame>
        <p:nvGraphicFramePr>
          <p:cNvPr id="17" name="Table 16">
            <a:extLst>
              <a:ext uri="{FF2B5EF4-FFF2-40B4-BE49-F238E27FC236}">
                <a16:creationId xmlns:a16="http://schemas.microsoft.com/office/drawing/2014/main" id="{BE4910CF-22A2-154F-9D4A-41F3A0318A6C}"/>
              </a:ext>
            </a:extLst>
          </p:cNvPr>
          <p:cNvGraphicFramePr>
            <a:graphicFrameLocks noGrp="1"/>
          </p:cNvGraphicFramePr>
          <p:nvPr/>
        </p:nvGraphicFramePr>
        <p:xfrm>
          <a:off x="1786265" y="2308303"/>
          <a:ext cx="1008000" cy="1975152"/>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3345041420"/>
                    </a:ext>
                  </a:extLst>
                </a:gridCol>
                <a:gridCol w="504000">
                  <a:extLst>
                    <a:ext uri="{9D8B030D-6E8A-4147-A177-3AD203B41FA5}">
                      <a16:colId xmlns:a16="http://schemas.microsoft.com/office/drawing/2014/main" val="1420989472"/>
                    </a:ext>
                  </a:extLst>
                </a:gridCol>
              </a:tblGrid>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393929094"/>
                  </a:ext>
                </a:extLst>
              </a:tr>
              <a:tr h="504000">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228941605"/>
                  </a:ext>
                </a:extLst>
              </a:tr>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11613235"/>
                  </a:ext>
                </a:extLst>
              </a:tr>
              <a:tr h="490384">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endParaRPr lang="en-GB" sz="1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78999338"/>
                  </a:ext>
                </a:extLst>
              </a:tr>
            </a:tbl>
          </a:graphicData>
        </a:graphic>
      </p:graphicFrame>
      <p:graphicFrame>
        <p:nvGraphicFramePr>
          <p:cNvPr id="20" name="Chart 19">
            <a:extLst>
              <a:ext uri="{FF2B5EF4-FFF2-40B4-BE49-F238E27FC236}">
                <a16:creationId xmlns:a16="http://schemas.microsoft.com/office/drawing/2014/main" id="{DCAEB687-C57C-6840-84A6-CE4A6D0DBCB4}"/>
              </a:ext>
            </a:extLst>
          </p:cNvPr>
          <p:cNvGraphicFramePr/>
          <p:nvPr/>
        </p:nvGraphicFramePr>
        <p:xfrm>
          <a:off x="6111470" y="2308303"/>
          <a:ext cx="1587188" cy="1757058"/>
        </p:xfrm>
        <a:graphic>
          <a:graphicData uri="http://schemas.openxmlformats.org/drawingml/2006/chart">
            <c:chart xmlns:c="http://schemas.openxmlformats.org/drawingml/2006/chart" xmlns:r="http://schemas.openxmlformats.org/officeDocument/2006/relationships" r:id="rId4"/>
          </a:graphicData>
        </a:graphic>
      </p:graphicFrame>
      <p:pic>
        <p:nvPicPr>
          <p:cNvPr id="3" name="Graphic 2" descr="Checkmark">
            <a:extLst>
              <a:ext uri="{FF2B5EF4-FFF2-40B4-BE49-F238E27FC236}">
                <a16:creationId xmlns:a16="http://schemas.microsoft.com/office/drawing/2014/main" id="{75590E69-7CB1-4B46-94F9-D1DD149C7B75}"/>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1786265" y="4283455"/>
            <a:ext cx="914400" cy="914400"/>
          </a:xfrm>
          <a:prstGeom prst="rect">
            <a:avLst/>
          </a:prstGeom>
        </p:spPr>
      </p:pic>
    </p:spTree>
    <p:extLst>
      <p:ext uri="{BB962C8B-B14F-4D97-AF65-F5344CB8AC3E}">
        <p14:creationId xmlns:p14="http://schemas.microsoft.com/office/powerpoint/2010/main" val="1398292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r>
              <a:rPr lang="en-GB" sz="2000" b="1" dirty="0">
                <a:solidFill>
                  <a:schemeClr val="tx1"/>
                </a:solidFill>
                <a:latin typeface="Century Gothic" panose="020B0502020202020204" pitchFamily="34" charset="0"/>
              </a:rPr>
              <a:t>   and      are both equal </a:t>
            </a:r>
          </a:p>
          <a:p>
            <a:pPr algn="ctr">
              <a:lnSpc>
                <a:spcPct val="150000"/>
              </a:lnSpc>
            </a:pPr>
            <a:r>
              <a:rPr lang="en-GB" sz="2000" b="1" dirty="0">
                <a:solidFill>
                  <a:schemeClr val="tx1"/>
                </a:solidFill>
                <a:latin typeface="Century Gothic" panose="020B0502020202020204" pitchFamily="34" charset="0"/>
              </a:rPr>
              <a:t>to one whole.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F15192C5-A904-CB4F-8E6B-4025D96E88D9}"/>
              </a:ext>
            </a:extLst>
          </p:cNvPr>
          <p:cNvGraphicFramePr>
            <a:graphicFrameLocks noGrp="1"/>
          </p:cNvGraphicFramePr>
          <p:nvPr/>
        </p:nvGraphicFramePr>
        <p:xfrm>
          <a:off x="2996462" y="1747470"/>
          <a:ext cx="220028" cy="54864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1800" b="1" i="0" dirty="0">
                          <a:solidFill>
                            <a:schemeClr val="tx1"/>
                          </a:solidFill>
                          <a:latin typeface="Century Gothic" panose="020B0502020202020204" pitchFamily="34" charset="0"/>
                        </a:rPr>
                        <a:t>4</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1800" b="1" i="0" dirty="0">
                          <a:solidFill>
                            <a:schemeClr val="tx1"/>
                          </a:solidFill>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1" name="Table 10">
            <a:extLst>
              <a:ext uri="{FF2B5EF4-FFF2-40B4-BE49-F238E27FC236}">
                <a16:creationId xmlns:a16="http://schemas.microsoft.com/office/drawing/2014/main" id="{D9416649-0864-194C-B845-5959CBDD4E6A}"/>
              </a:ext>
            </a:extLst>
          </p:cNvPr>
          <p:cNvGraphicFramePr>
            <a:graphicFrameLocks noGrp="1"/>
          </p:cNvGraphicFramePr>
          <p:nvPr/>
        </p:nvGraphicFramePr>
        <p:xfrm>
          <a:off x="3919678" y="1747470"/>
          <a:ext cx="220028" cy="54864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18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1800" b="1" i="0" dirty="0">
                          <a:solidFill>
                            <a:schemeClr val="tx1"/>
                          </a:solidFill>
                          <a:latin typeface="Century Gothic" panose="020B0502020202020204" pitchFamily="34" charset="0"/>
                        </a:rPr>
                        <a:t>6</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3040810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r>
              <a:rPr lang="en-GB" sz="2000" b="1" dirty="0">
                <a:solidFill>
                  <a:schemeClr val="tx1"/>
                </a:solidFill>
                <a:latin typeface="Century Gothic" panose="020B0502020202020204" pitchFamily="34" charset="0"/>
              </a:rPr>
              <a:t>   and      are both equal </a:t>
            </a:r>
          </a:p>
          <a:p>
            <a:pPr algn="ctr">
              <a:lnSpc>
                <a:spcPct val="150000"/>
              </a:lnSpc>
            </a:pPr>
            <a:r>
              <a:rPr lang="en-GB" sz="2000" b="1" dirty="0">
                <a:solidFill>
                  <a:schemeClr val="tx1"/>
                </a:solidFill>
                <a:latin typeface="Century Gothic" panose="020B0502020202020204" pitchFamily="34" charset="0"/>
              </a:rPr>
              <a:t>to one whole.</a:t>
            </a:r>
          </a:p>
          <a:p>
            <a:pPr algn="ctr">
              <a:lnSpc>
                <a:spcPct val="150000"/>
              </a:lnSpc>
            </a:pP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lnSpc>
                <a:spcPct val="150000"/>
              </a:lnSpc>
            </a:pPr>
            <a:r>
              <a:rPr lang="en-GB" sz="2000" b="1" dirty="0">
                <a:solidFill>
                  <a:srgbClr val="FF0000"/>
                </a:solidFill>
                <a:latin typeface="Century Gothic" panose="020B0502020202020204" pitchFamily="34" charset="0"/>
              </a:rPr>
              <a:t>True</a:t>
            </a: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F15192C5-A904-CB4F-8E6B-4025D96E88D9}"/>
              </a:ext>
            </a:extLst>
          </p:cNvPr>
          <p:cNvGraphicFramePr>
            <a:graphicFrameLocks noGrp="1"/>
          </p:cNvGraphicFramePr>
          <p:nvPr/>
        </p:nvGraphicFramePr>
        <p:xfrm>
          <a:off x="2996462" y="1747470"/>
          <a:ext cx="220028" cy="54864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1800" b="1" i="0" dirty="0">
                          <a:solidFill>
                            <a:schemeClr val="tx1"/>
                          </a:solidFill>
                          <a:latin typeface="Century Gothic" panose="020B0502020202020204" pitchFamily="34" charset="0"/>
                        </a:rPr>
                        <a:t>4</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1800" b="1" i="0" dirty="0">
                          <a:solidFill>
                            <a:schemeClr val="tx1"/>
                          </a:solidFill>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1" name="Table 10">
            <a:extLst>
              <a:ext uri="{FF2B5EF4-FFF2-40B4-BE49-F238E27FC236}">
                <a16:creationId xmlns:a16="http://schemas.microsoft.com/office/drawing/2014/main" id="{D9416649-0864-194C-B845-5959CBDD4E6A}"/>
              </a:ext>
            </a:extLst>
          </p:cNvPr>
          <p:cNvGraphicFramePr>
            <a:graphicFrameLocks noGrp="1"/>
          </p:cNvGraphicFramePr>
          <p:nvPr/>
        </p:nvGraphicFramePr>
        <p:xfrm>
          <a:off x="3919678" y="1747470"/>
          <a:ext cx="220028" cy="54864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18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1800" b="1" i="0" dirty="0">
                          <a:solidFill>
                            <a:schemeClr val="tx1"/>
                          </a:solidFill>
                          <a:latin typeface="Century Gothic" panose="020B0502020202020204" pitchFamily="34" charset="0"/>
                        </a:rPr>
                        <a:t>6</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90413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image to complete the sentence</a:t>
            </a:r>
          </a:p>
          <a:p>
            <a:pPr algn="ct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C803361A-EFC4-1746-B57F-79AA12F9A9DC}"/>
              </a:ext>
            </a:extLst>
          </p:cNvPr>
          <p:cNvGraphicFramePr>
            <a:graphicFrameLocks noGrp="1"/>
          </p:cNvGraphicFramePr>
          <p:nvPr/>
        </p:nvGraphicFramePr>
        <p:xfrm>
          <a:off x="3312000" y="3446512"/>
          <a:ext cx="2520000" cy="720000"/>
        </p:xfrm>
        <a:graphic>
          <a:graphicData uri="http://schemas.openxmlformats.org/drawingml/2006/table">
            <a:tbl>
              <a:tblPr firstRow="1" bandRow="1">
                <a:tableStyleId>{5C22544A-7EE6-4342-B048-85BDC9FD1C3A}</a:tableStyleId>
              </a:tblPr>
              <a:tblGrid>
                <a:gridCol w="324000">
                  <a:extLst>
                    <a:ext uri="{9D8B030D-6E8A-4147-A177-3AD203B41FA5}">
                      <a16:colId xmlns:a16="http://schemas.microsoft.com/office/drawing/2014/main" val="569630592"/>
                    </a:ext>
                  </a:extLst>
                </a:gridCol>
                <a:gridCol w="648000">
                  <a:extLst>
                    <a:ext uri="{9D8B030D-6E8A-4147-A177-3AD203B41FA5}">
                      <a16:colId xmlns:a16="http://schemas.microsoft.com/office/drawing/2014/main" val="90996980"/>
                    </a:ext>
                  </a:extLst>
                </a:gridCol>
                <a:gridCol w="324000">
                  <a:extLst>
                    <a:ext uri="{9D8B030D-6E8A-4147-A177-3AD203B41FA5}">
                      <a16:colId xmlns:a16="http://schemas.microsoft.com/office/drawing/2014/main" val="2033132903"/>
                    </a:ext>
                  </a:extLst>
                </a:gridCol>
                <a:gridCol w="900000">
                  <a:extLst>
                    <a:ext uri="{9D8B030D-6E8A-4147-A177-3AD203B41FA5}">
                      <a16:colId xmlns:a16="http://schemas.microsoft.com/office/drawing/2014/main" val="1729605666"/>
                    </a:ext>
                  </a:extLst>
                </a:gridCol>
                <a:gridCol w="324000">
                  <a:extLst>
                    <a:ext uri="{9D8B030D-6E8A-4147-A177-3AD203B41FA5}">
                      <a16:colId xmlns:a16="http://schemas.microsoft.com/office/drawing/2014/main" val="173314831"/>
                    </a:ext>
                  </a:extLst>
                </a:gridCol>
              </a:tblGrid>
              <a:tr h="324000">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pPr algn="ctr"/>
                      <a:r>
                        <a:rPr lang="en-GB" sz="2000" b="1" i="0" dirty="0">
                          <a:solidFill>
                            <a:schemeClr val="tx1"/>
                          </a:solidFill>
                          <a:latin typeface="Century Gothic" panose="020B0502020202020204" pitchFamily="34" charset="0"/>
                        </a:rPr>
                        <a:t>and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pPr algn="ctr"/>
                      <a:r>
                        <a:rPr lang="en-GB" sz="2000" b="1" i="0" dirty="0">
                          <a:solidFill>
                            <a:schemeClr val="tx1"/>
                          </a:solidFill>
                          <a:latin typeface="Century Gothic" panose="020B0502020202020204" pitchFamily="34" charset="0"/>
                        </a:rPr>
                        <a:t>make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68889274"/>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8761668"/>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59927684"/>
                  </a:ext>
                </a:extLst>
              </a:tr>
              <a:tr h="324000">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12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12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3849310"/>
                  </a:ext>
                </a:extLst>
              </a:tr>
            </a:tbl>
          </a:graphicData>
        </a:graphic>
      </p:graphicFrame>
      <p:graphicFrame>
        <p:nvGraphicFramePr>
          <p:cNvPr id="12" name="Table 11">
            <a:extLst>
              <a:ext uri="{FF2B5EF4-FFF2-40B4-BE49-F238E27FC236}">
                <a16:creationId xmlns:a16="http://schemas.microsoft.com/office/drawing/2014/main" id="{8348AAE0-0D70-E947-9E76-76C5822AAF27}"/>
              </a:ext>
            </a:extLst>
          </p:cNvPr>
          <p:cNvGraphicFramePr>
            <a:graphicFrameLocks noGrp="1"/>
          </p:cNvGraphicFramePr>
          <p:nvPr/>
        </p:nvGraphicFramePr>
        <p:xfrm>
          <a:off x="2628000" y="2124127"/>
          <a:ext cx="3888003" cy="432000"/>
        </p:xfrm>
        <a:graphic>
          <a:graphicData uri="http://schemas.openxmlformats.org/drawingml/2006/table">
            <a:tbl>
              <a:tblPr firstRow="1" bandRow="1">
                <a:tableStyleId>{5940675A-B579-460E-94D1-54222C63F5DA}</a:tableStyleId>
              </a:tblPr>
              <a:tblGrid>
                <a:gridCol w="555429">
                  <a:extLst>
                    <a:ext uri="{9D8B030D-6E8A-4147-A177-3AD203B41FA5}">
                      <a16:colId xmlns:a16="http://schemas.microsoft.com/office/drawing/2014/main" val="1332013843"/>
                    </a:ext>
                  </a:extLst>
                </a:gridCol>
                <a:gridCol w="555429">
                  <a:extLst>
                    <a:ext uri="{9D8B030D-6E8A-4147-A177-3AD203B41FA5}">
                      <a16:colId xmlns:a16="http://schemas.microsoft.com/office/drawing/2014/main" val="3623584868"/>
                    </a:ext>
                  </a:extLst>
                </a:gridCol>
                <a:gridCol w="555429">
                  <a:extLst>
                    <a:ext uri="{9D8B030D-6E8A-4147-A177-3AD203B41FA5}">
                      <a16:colId xmlns:a16="http://schemas.microsoft.com/office/drawing/2014/main" val="1687309789"/>
                    </a:ext>
                  </a:extLst>
                </a:gridCol>
                <a:gridCol w="555429">
                  <a:extLst>
                    <a:ext uri="{9D8B030D-6E8A-4147-A177-3AD203B41FA5}">
                      <a16:colId xmlns:a16="http://schemas.microsoft.com/office/drawing/2014/main" val="1081657605"/>
                    </a:ext>
                  </a:extLst>
                </a:gridCol>
                <a:gridCol w="555429">
                  <a:extLst>
                    <a:ext uri="{9D8B030D-6E8A-4147-A177-3AD203B41FA5}">
                      <a16:colId xmlns:a16="http://schemas.microsoft.com/office/drawing/2014/main" val="3768015286"/>
                    </a:ext>
                  </a:extLst>
                </a:gridCol>
                <a:gridCol w="555429">
                  <a:extLst>
                    <a:ext uri="{9D8B030D-6E8A-4147-A177-3AD203B41FA5}">
                      <a16:colId xmlns:a16="http://schemas.microsoft.com/office/drawing/2014/main" val="235030895"/>
                    </a:ext>
                  </a:extLst>
                </a:gridCol>
                <a:gridCol w="555429">
                  <a:extLst>
                    <a:ext uri="{9D8B030D-6E8A-4147-A177-3AD203B41FA5}">
                      <a16:colId xmlns:a16="http://schemas.microsoft.com/office/drawing/2014/main" val="3084805476"/>
                    </a:ext>
                  </a:extLst>
                </a:gridCol>
              </a:tblGrid>
              <a:tr h="432000">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73FDD6"/>
                    </a:solidFill>
                  </a:tcPr>
                </a:tc>
                <a:tc>
                  <a:txBody>
                    <a:bodyPr/>
                    <a:lstStyle/>
                    <a:p>
                      <a:endParaRPr lang="en-GB" dirty="0"/>
                    </a:p>
                  </a:txBody>
                  <a:tcPr marL="0" marR="0" marT="0" marB="0">
                    <a:solidFill>
                      <a:srgbClr val="73FDD6"/>
                    </a:solidFill>
                  </a:tcPr>
                </a:tc>
                <a:tc>
                  <a:txBody>
                    <a:bodyPr/>
                    <a:lstStyle/>
                    <a:p>
                      <a:endParaRPr lang="en-GB" dirty="0"/>
                    </a:p>
                  </a:txBody>
                  <a:tcPr marL="0" marR="0" marT="0" marB="0">
                    <a:solidFill>
                      <a:srgbClr val="73FDD6"/>
                    </a:solidFill>
                  </a:tcPr>
                </a:tc>
                <a:extLst>
                  <a:ext uri="{0D108BD9-81ED-4DB2-BD59-A6C34878D82A}">
                    <a16:rowId xmlns:a16="http://schemas.microsoft.com/office/drawing/2014/main" val="2459673454"/>
                  </a:ext>
                </a:extLst>
              </a:tr>
            </a:tbl>
          </a:graphicData>
        </a:graphic>
      </p:graphicFrame>
    </p:spTree>
    <p:extLst>
      <p:ext uri="{BB962C8B-B14F-4D97-AF65-F5344CB8AC3E}">
        <p14:creationId xmlns:p14="http://schemas.microsoft.com/office/powerpoint/2010/main" val="2153225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image to complete the sentence</a:t>
            </a:r>
          </a:p>
          <a:p>
            <a:pPr algn="ct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C803361A-EFC4-1746-B57F-79AA12F9A9DC}"/>
              </a:ext>
            </a:extLst>
          </p:cNvPr>
          <p:cNvGraphicFramePr>
            <a:graphicFrameLocks noGrp="1"/>
          </p:cNvGraphicFramePr>
          <p:nvPr/>
        </p:nvGraphicFramePr>
        <p:xfrm>
          <a:off x="3312000" y="3446512"/>
          <a:ext cx="2520000" cy="720000"/>
        </p:xfrm>
        <a:graphic>
          <a:graphicData uri="http://schemas.openxmlformats.org/drawingml/2006/table">
            <a:tbl>
              <a:tblPr firstRow="1" bandRow="1">
                <a:tableStyleId>{5C22544A-7EE6-4342-B048-85BDC9FD1C3A}</a:tableStyleId>
              </a:tblPr>
              <a:tblGrid>
                <a:gridCol w="324000">
                  <a:extLst>
                    <a:ext uri="{9D8B030D-6E8A-4147-A177-3AD203B41FA5}">
                      <a16:colId xmlns:a16="http://schemas.microsoft.com/office/drawing/2014/main" val="569630592"/>
                    </a:ext>
                  </a:extLst>
                </a:gridCol>
                <a:gridCol w="648000">
                  <a:extLst>
                    <a:ext uri="{9D8B030D-6E8A-4147-A177-3AD203B41FA5}">
                      <a16:colId xmlns:a16="http://schemas.microsoft.com/office/drawing/2014/main" val="90996980"/>
                    </a:ext>
                  </a:extLst>
                </a:gridCol>
                <a:gridCol w="324000">
                  <a:extLst>
                    <a:ext uri="{9D8B030D-6E8A-4147-A177-3AD203B41FA5}">
                      <a16:colId xmlns:a16="http://schemas.microsoft.com/office/drawing/2014/main" val="2033132903"/>
                    </a:ext>
                  </a:extLst>
                </a:gridCol>
                <a:gridCol w="900000">
                  <a:extLst>
                    <a:ext uri="{9D8B030D-6E8A-4147-A177-3AD203B41FA5}">
                      <a16:colId xmlns:a16="http://schemas.microsoft.com/office/drawing/2014/main" val="1729605666"/>
                    </a:ext>
                  </a:extLst>
                </a:gridCol>
                <a:gridCol w="324000">
                  <a:extLst>
                    <a:ext uri="{9D8B030D-6E8A-4147-A177-3AD203B41FA5}">
                      <a16:colId xmlns:a16="http://schemas.microsoft.com/office/drawing/2014/main" val="173314831"/>
                    </a:ext>
                  </a:extLst>
                </a:gridCol>
              </a:tblGrid>
              <a:tr h="324000">
                <a:tc>
                  <a:txBody>
                    <a:bodyPr/>
                    <a:lstStyle/>
                    <a:p>
                      <a:pPr algn="ctr"/>
                      <a:r>
                        <a:rPr lang="en-GB" sz="2000" b="1" i="0" dirty="0">
                          <a:solidFill>
                            <a:srgbClr val="FF0000"/>
                          </a:solidFill>
                          <a:latin typeface="Century Gothic" panose="020B0502020202020204" pitchFamily="34" charset="0"/>
                        </a:rPr>
                        <a:t>4</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pPr algn="ctr"/>
                      <a:r>
                        <a:rPr lang="en-GB" sz="2000" b="1" i="0" dirty="0">
                          <a:solidFill>
                            <a:schemeClr val="tx1"/>
                          </a:solidFill>
                          <a:latin typeface="Century Gothic" panose="020B0502020202020204" pitchFamily="34" charset="0"/>
                        </a:rPr>
                        <a:t>and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3</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pPr algn="ctr"/>
                      <a:r>
                        <a:rPr lang="en-GB" sz="2000" b="1" i="0" dirty="0">
                          <a:solidFill>
                            <a:schemeClr val="tx1"/>
                          </a:solidFill>
                          <a:latin typeface="Century Gothic" panose="020B0502020202020204" pitchFamily="34" charset="0"/>
                        </a:rPr>
                        <a:t>make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68889274"/>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8761668"/>
                  </a:ext>
                </a:extLst>
              </a:tr>
              <a:tr h="36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59927684"/>
                  </a:ext>
                </a:extLst>
              </a:tr>
              <a:tr h="324000">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12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endParaRPr lang="en-GB" sz="12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rgbClr val="FF0000"/>
                          </a:solidFill>
                          <a:latin typeface="Century Gothic" panose="020B0502020202020204" pitchFamily="34" charset="0"/>
                        </a:rPr>
                        <a:t>7</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53849310"/>
                  </a:ext>
                </a:extLst>
              </a:tr>
            </a:tbl>
          </a:graphicData>
        </a:graphic>
      </p:graphicFrame>
      <p:graphicFrame>
        <p:nvGraphicFramePr>
          <p:cNvPr id="12" name="Table 11">
            <a:extLst>
              <a:ext uri="{FF2B5EF4-FFF2-40B4-BE49-F238E27FC236}">
                <a16:creationId xmlns:a16="http://schemas.microsoft.com/office/drawing/2014/main" id="{8348AAE0-0D70-E947-9E76-76C5822AAF27}"/>
              </a:ext>
            </a:extLst>
          </p:cNvPr>
          <p:cNvGraphicFramePr>
            <a:graphicFrameLocks noGrp="1"/>
          </p:cNvGraphicFramePr>
          <p:nvPr/>
        </p:nvGraphicFramePr>
        <p:xfrm>
          <a:off x="2628000" y="2124127"/>
          <a:ext cx="3888003" cy="432000"/>
        </p:xfrm>
        <a:graphic>
          <a:graphicData uri="http://schemas.openxmlformats.org/drawingml/2006/table">
            <a:tbl>
              <a:tblPr firstRow="1" bandRow="1">
                <a:tableStyleId>{5940675A-B579-460E-94D1-54222C63F5DA}</a:tableStyleId>
              </a:tblPr>
              <a:tblGrid>
                <a:gridCol w="555429">
                  <a:extLst>
                    <a:ext uri="{9D8B030D-6E8A-4147-A177-3AD203B41FA5}">
                      <a16:colId xmlns:a16="http://schemas.microsoft.com/office/drawing/2014/main" val="1332013843"/>
                    </a:ext>
                  </a:extLst>
                </a:gridCol>
                <a:gridCol w="555429">
                  <a:extLst>
                    <a:ext uri="{9D8B030D-6E8A-4147-A177-3AD203B41FA5}">
                      <a16:colId xmlns:a16="http://schemas.microsoft.com/office/drawing/2014/main" val="3623584868"/>
                    </a:ext>
                  </a:extLst>
                </a:gridCol>
                <a:gridCol w="555429">
                  <a:extLst>
                    <a:ext uri="{9D8B030D-6E8A-4147-A177-3AD203B41FA5}">
                      <a16:colId xmlns:a16="http://schemas.microsoft.com/office/drawing/2014/main" val="1687309789"/>
                    </a:ext>
                  </a:extLst>
                </a:gridCol>
                <a:gridCol w="555429">
                  <a:extLst>
                    <a:ext uri="{9D8B030D-6E8A-4147-A177-3AD203B41FA5}">
                      <a16:colId xmlns:a16="http://schemas.microsoft.com/office/drawing/2014/main" val="1081657605"/>
                    </a:ext>
                  </a:extLst>
                </a:gridCol>
                <a:gridCol w="555429">
                  <a:extLst>
                    <a:ext uri="{9D8B030D-6E8A-4147-A177-3AD203B41FA5}">
                      <a16:colId xmlns:a16="http://schemas.microsoft.com/office/drawing/2014/main" val="3768015286"/>
                    </a:ext>
                  </a:extLst>
                </a:gridCol>
                <a:gridCol w="555429">
                  <a:extLst>
                    <a:ext uri="{9D8B030D-6E8A-4147-A177-3AD203B41FA5}">
                      <a16:colId xmlns:a16="http://schemas.microsoft.com/office/drawing/2014/main" val="235030895"/>
                    </a:ext>
                  </a:extLst>
                </a:gridCol>
                <a:gridCol w="555429">
                  <a:extLst>
                    <a:ext uri="{9D8B030D-6E8A-4147-A177-3AD203B41FA5}">
                      <a16:colId xmlns:a16="http://schemas.microsoft.com/office/drawing/2014/main" val="3084805476"/>
                    </a:ext>
                  </a:extLst>
                </a:gridCol>
              </a:tblGrid>
              <a:tr h="432000">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CC99FF"/>
                    </a:solidFill>
                  </a:tcPr>
                </a:tc>
                <a:tc>
                  <a:txBody>
                    <a:bodyPr/>
                    <a:lstStyle/>
                    <a:p>
                      <a:endParaRPr lang="en-GB" dirty="0"/>
                    </a:p>
                  </a:txBody>
                  <a:tcPr marL="0" marR="0" marT="0" marB="0">
                    <a:solidFill>
                      <a:srgbClr val="73FDD6"/>
                    </a:solidFill>
                  </a:tcPr>
                </a:tc>
                <a:tc>
                  <a:txBody>
                    <a:bodyPr/>
                    <a:lstStyle/>
                    <a:p>
                      <a:endParaRPr lang="en-GB" dirty="0"/>
                    </a:p>
                  </a:txBody>
                  <a:tcPr marL="0" marR="0" marT="0" marB="0">
                    <a:solidFill>
                      <a:srgbClr val="73FDD6"/>
                    </a:solidFill>
                  </a:tcPr>
                </a:tc>
                <a:tc>
                  <a:txBody>
                    <a:bodyPr/>
                    <a:lstStyle/>
                    <a:p>
                      <a:endParaRPr lang="en-GB" dirty="0"/>
                    </a:p>
                  </a:txBody>
                  <a:tcPr marL="0" marR="0" marT="0" marB="0">
                    <a:solidFill>
                      <a:srgbClr val="73FDD6"/>
                    </a:solidFill>
                  </a:tcPr>
                </a:tc>
                <a:extLst>
                  <a:ext uri="{0D108BD9-81ED-4DB2-BD59-A6C34878D82A}">
                    <a16:rowId xmlns:a16="http://schemas.microsoft.com/office/drawing/2014/main" val="2459673454"/>
                  </a:ext>
                </a:extLst>
              </a:tr>
            </a:tbl>
          </a:graphicData>
        </a:graphic>
      </p:graphicFrame>
    </p:spTree>
    <p:extLst>
      <p:ext uri="{BB962C8B-B14F-4D97-AF65-F5344CB8AC3E}">
        <p14:creationId xmlns:p14="http://schemas.microsoft.com/office/powerpoint/2010/main" val="269151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two fractions which make a whole.</a:t>
            </a:r>
          </a:p>
          <a:p>
            <a:pPr algn="ct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E3858CC2-16E7-2A48-B509-BB637D2F333F}"/>
              </a:ext>
            </a:extLst>
          </p:cNvPr>
          <p:cNvGraphicFramePr>
            <a:graphicFrameLocks noGrp="1"/>
          </p:cNvGraphicFramePr>
          <p:nvPr/>
        </p:nvGraphicFramePr>
        <p:xfrm>
          <a:off x="3151165"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7</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1" name="Table 10">
            <a:extLst>
              <a:ext uri="{FF2B5EF4-FFF2-40B4-BE49-F238E27FC236}">
                <a16:creationId xmlns:a16="http://schemas.microsoft.com/office/drawing/2014/main" id="{B0851F22-4638-4E49-9B01-6798BE494C87}"/>
              </a:ext>
            </a:extLst>
          </p:cNvPr>
          <p:cNvGraphicFramePr>
            <a:graphicFrameLocks noGrp="1"/>
          </p:cNvGraphicFramePr>
          <p:nvPr/>
        </p:nvGraphicFramePr>
        <p:xfrm>
          <a:off x="3992826"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3</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3" name="Table 12">
            <a:extLst>
              <a:ext uri="{FF2B5EF4-FFF2-40B4-BE49-F238E27FC236}">
                <a16:creationId xmlns:a16="http://schemas.microsoft.com/office/drawing/2014/main" id="{833C6523-287E-9E4C-B91C-39C5A6CEE29E}"/>
              </a:ext>
            </a:extLst>
          </p:cNvPr>
          <p:cNvGraphicFramePr>
            <a:graphicFrameLocks noGrp="1"/>
          </p:cNvGraphicFramePr>
          <p:nvPr/>
        </p:nvGraphicFramePr>
        <p:xfrm>
          <a:off x="4834487"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4" name="Table 13">
            <a:extLst>
              <a:ext uri="{FF2B5EF4-FFF2-40B4-BE49-F238E27FC236}">
                <a16:creationId xmlns:a16="http://schemas.microsoft.com/office/drawing/2014/main" id="{FE714521-B23D-F249-8143-9558EBE74C33}"/>
              </a:ext>
            </a:extLst>
          </p:cNvPr>
          <p:cNvGraphicFramePr>
            <a:graphicFrameLocks noGrp="1"/>
          </p:cNvGraphicFramePr>
          <p:nvPr/>
        </p:nvGraphicFramePr>
        <p:xfrm>
          <a:off x="5676149"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4</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3239795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w="12700">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5</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two fractions which make a whole.</a:t>
            </a:r>
          </a:p>
          <a:p>
            <a:pPr algn="ctr"/>
            <a:r>
              <a:rPr lang="en-GB" sz="2000" b="1" dirty="0">
                <a:solidFill>
                  <a:schemeClr val="tx1"/>
                </a:solidFill>
                <a:latin typeface="Century Gothic" panose="020B0502020202020204" pitchFamily="34" charset="0"/>
              </a:rPr>
              <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E3858CC2-16E7-2A48-B509-BB637D2F333F}"/>
              </a:ext>
            </a:extLst>
          </p:cNvPr>
          <p:cNvGraphicFramePr>
            <a:graphicFrameLocks noGrp="1"/>
          </p:cNvGraphicFramePr>
          <p:nvPr/>
        </p:nvGraphicFramePr>
        <p:xfrm>
          <a:off x="3151165"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7</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1" name="Table 10">
            <a:extLst>
              <a:ext uri="{FF2B5EF4-FFF2-40B4-BE49-F238E27FC236}">
                <a16:creationId xmlns:a16="http://schemas.microsoft.com/office/drawing/2014/main" id="{B0851F22-4638-4E49-9B01-6798BE494C87}"/>
              </a:ext>
            </a:extLst>
          </p:cNvPr>
          <p:cNvGraphicFramePr>
            <a:graphicFrameLocks noGrp="1"/>
          </p:cNvGraphicFramePr>
          <p:nvPr/>
        </p:nvGraphicFramePr>
        <p:xfrm>
          <a:off x="3992826"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chemeClr val="tx1"/>
                          </a:solidFill>
                          <a:latin typeface="Century Gothic" panose="020B0502020202020204" pitchFamily="34" charset="0"/>
                        </a:rPr>
                        <a:t>3</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3" name="Table 12">
            <a:extLst>
              <a:ext uri="{FF2B5EF4-FFF2-40B4-BE49-F238E27FC236}">
                <a16:creationId xmlns:a16="http://schemas.microsoft.com/office/drawing/2014/main" id="{833C6523-287E-9E4C-B91C-39C5A6CEE29E}"/>
              </a:ext>
            </a:extLst>
          </p:cNvPr>
          <p:cNvGraphicFramePr>
            <a:graphicFrameLocks noGrp="1"/>
          </p:cNvGraphicFramePr>
          <p:nvPr/>
        </p:nvGraphicFramePr>
        <p:xfrm>
          <a:off x="4834487"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rgbClr val="FF0000"/>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mpd="sng">
                      <a:noFill/>
                    </a:lnL>
                    <a:lnR w="12700" cmpd="sng">
                      <a:noFill/>
                    </a:lnR>
                    <a:lnT w="127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14" name="Table 13">
            <a:extLst>
              <a:ext uri="{FF2B5EF4-FFF2-40B4-BE49-F238E27FC236}">
                <a16:creationId xmlns:a16="http://schemas.microsoft.com/office/drawing/2014/main" id="{FE714521-B23D-F249-8143-9558EBE74C33}"/>
              </a:ext>
            </a:extLst>
          </p:cNvPr>
          <p:cNvGraphicFramePr>
            <a:graphicFrameLocks noGrp="1"/>
          </p:cNvGraphicFramePr>
          <p:nvPr/>
        </p:nvGraphicFramePr>
        <p:xfrm>
          <a:off x="5676149" y="2273671"/>
          <a:ext cx="220028" cy="609600"/>
        </p:xfrm>
        <a:graphic>
          <a:graphicData uri="http://schemas.openxmlformats.org/drawingml/2006/table">
            <a:tbl>
              <a:tblPr firstRow="1" bandRow="1">
                <a:tableStyleId>{5C22544A-7EE6-4342-B048-85BDC9FD1C3A}</a:tableStyleId>
              </a:tblPr>
              <a:tblGrid>
                <a:gridCol w="220028">
                  <a:extLst>
                    <a:ext uri="{9D8B030D-6E8A-4147-A177-3AD203B41FA5}">
                      <a16:colId xmlns:a16="http://schemas.microsoft.com/office/drawing/2014/main" val="3442626669"/>
                    </a:ext>
                  </a:extLst>
                </a:gridCol>
              </a:tblGrid>
              <a:tr h="232222">
                <a:tc>
                  <a:txBody>
                    <a:bodyPr/>
                    <a:lstStyle/>
                    <a:p>
                      <a:pPr algn="ctr"/>
                      <a:r>
                        <a:rPr lang="en-GB" sz="2000" b="1" i="0" dirty="0">
                          <a:solidFill>
                            <a:srgbClr val="FF0000"/>
                          </a:solidFill>
                          <a:latin typeface="Century Gothic" panose="020B0502020202020204" pitchFamily="34" charset="0"/>
                        </a:rPr>
                        <a:t>4</a:t>
                      </a:r>
                    </a:p>
                  </a:txBody>
                  <a:tcPr marL="0" marR="0" marT="0" marB="0" anchor="ctr">
                    <a:lnL w="12700" cmpd="sng">
                      <a:noFill/>
                    </a:lnL>
                    <a:lnR w="12700" cmpd="sng">
                      <a:noFill/>
                    </a:lnR>
                    <a:lnT w="12700" cmpd="sng">
                      <a:noFill/>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273600">
                <a:tc>
                  <a:txBody>
                    <a:bodyPr/>
                    <a:lstStyle/>
                    <a:p>
                      <a:pPr algn="ctr"/>
                      <a:r>
                        <a:rPr lang="en-GB" sz="2000" b="1" i="0" dirty="0">
                          <a:solidFill>
                            <a:srgbClr val="FF0000"/>
                          </a:solidFill>
                          <a:latin typeface="Century Gothic" panose="020B0502020202020204" pitchFamily="34" charset="0"/>
                        </a:rPr>
                        <a:t>6</a:t>
                      </a:r>
                    </a:p>
                  </a:txBody>
                  <a:tcPr marL="0" marR="0" marT="0" marB="0" anchor="ctr">
                    <a:lnL w="12700" cmpd="sng">
                      <a:noFill/>
                    </a:lnL>
                    <a:lnR w="12700" cmpd="sng">
                      <a:noFill/>
                    </a:lnR>
                    <a:lnT w="127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
        <p:nvSpPr>
          <p:cNvPr id="2" name="Oval 1">
            <a:extLst>
              <a:ext uri="{FF2B5EF4-FFF2-40B4-BE49-F238E27FC236}">
                <a16:creationId xmlns:a16="http://schemas.microsoft.com/office/drawing/2014/main" id="{BA69A483-AEE3-4349-8E6D-37C4DC304158}"/>
              </a:ext>
            </a:extLst>
          </p:cNvPr>
          <p:cNvSpPr/>
          <p:nvPr/>
        </p:nvSpPr>
        <p:spPr>
          <a:xfrm>
            <a:off x="5507382" y="2137998"/>
            <a:ext cx="557561" cy="8809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4DD94D21-FA34-B942-94C3-42B63C22625D}"/>
              </a:ext>
            </a:extLst>
          </p:cNvPr>
          <p:cNvSpPr/>
          <p:nvPr/>
        </p:nvSpPr>
        <p:spPr>
          <a:xfrm>
            <a:off x="4665720" y="2137998"/>
            <a:ext cx="557561" cy="8809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53668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2AC3B129-E115-4F91-BE57-B8FBF781F1D9}"/>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4" name="Rectangle 13">
            <a:extLst>
              <a:ext uri="{FF2B5EF4-FFF2-40B4-BE49-F238E27FC236}">
                <a16:creationId xmlns:a16="http://schemas.microsoft.com/office/drawing/2014/main" id="{06207ADE-3064-47D2-A6AE-C0F8377B6C3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Jacob and Izzy are sharing grapes.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Together they have eaten      of the grapes.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grapes could Jacob and Izzy have each eaten?</a:t>
            </a:r>
          </a:p>
          <a:p>
            <a:pPr lvl="0" algn="ctr" defTabSz="514350">
              <a:defRPr/>
            </a:pPr>
            <a:r>
              <a:rPr lang="en-GB" sz="2000" b="1" dirty="0">
                <a:solidFill>
                  <a:schemeClr val="tx1"/>
                </a:solidFill>
                <a:latin typeface="Century Gothic" panose="020B0502020202020204" pitchFamily="34" charset="0"/>
              </a:rPr>
              <a:t>Show all the combinations.</a:t>
            </a:r>
          </a:p>
          <a:p>
            <a:pPr lvl="0" algn="ctr"/>
            <a:endParaRPr lang="en-GB" sz="2000" b="1" dirty="0">
              <a:solidFill>
                <a:schemeClr val="tx1"/>
              </a:solidFill>
              <a:latin typeface="Century Gothic" panose="020B0502020202020204" pitchFamily="34" charset="0"/>
            </a:endParaRPr>
          </a:p>
        </p:txBody>
      </p:sp>
      <p:graphicFrame>
        <p:nvGraphicFramePr>
          <p:cNvPr id="15" name="Table 14">
            <a:extLst>
              <a:ext uri="{FF2B5EF4-FFF2-40B4-BE49-F238E27FC236}">
                <a16:creationId xmlns:a16="http://schemas.microsoft.com/office/drawing/2014/main" id="{5F166375-44DE-4F05-8029-D439F5D021B1}"/>
              </a:ext>
            </a:extLst>
          </p:cNvPr>
          <p:cNvGraphicFramePr>
            <a:graphicFrameLocks noGrp="1"/>
          </p:cNvGraphicFramePr>
          <p:nvPr/>
        </p:nvGraphicFramePr>
        <p:xfrm>
          <a:off x="5206233" y="1310842"/>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1705803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2AC3B129-E115-4F91-BE57-B8FBF781F1D9}"/>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4" name="Rectangle 13">
            <a:extLst>
              <a:ext uri="{FF2B5EF4-FFF2-40B4-BE49-F238E27FC236}">
                <a16:creationId xmlns:a16="http://schemas.microsoft.com/office/drawing/2014/main" id="{06207ADE-3064-47D2-A6AE-C0F8377B6C3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Jacob and Izzy are sharing grapes.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Together they have eaten      of the grapes.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grapes could Jacob and Izzy have each eaten?</a:t>
            </a:r>
          </a:p>
          <a:p>
            <a:pPr lvl="0" algn="ctr" defTabSz="514350">
              <a:defRPr/>
            </a:pPr>
            <a:r>
              <a:rPr lang="en-GB" sz="2000" b="1" dirty="0">
                <a:solidFill>
                  <a:schemeClr val="tx1"/>
                </a:solidFill>
                <a:latin typeface="Century Gothic" panose="020B0502020202020204" pitchFamily="34" charset="0"/>
              </a:rPr>
              <a:t>Show all the combinations.</a:t>
            </a:r>
          </a:p>
          <a:p>
            <a:pPr lvl="0" algn="ctr"/>
            <a:endParaRPr lang="en-GB" sz="2000" b="1" dirty="0">
              <a:solidFill>
                <a:schemeClr val="tx1"/>
              </a:solidFill>
              <a:latin typeface="Century Gothic" panose="020B0502020202020204" pitchFamily="34" charset="0"/>
            </a:endParaRPr>
          </a:p>
        </p:txBody>
      </p:sp>
      <p:graphicFrame>
        <p:nvGraphicFramePr>
          <p:cNvPr id="15" name="Table 14">
            <a:extLst>
              <a:ext uri="{FF2B5EF4-FFF2-40B4-BE49-F238E27FC236}">
                <a16:creationId xmlns:a16="http://schemas.microsoft.com/office/drawing/2014/main" id="{5F166375-44DE-4F05-8029-D439F5D021B1}"/>
              </a:ext>
            </a:extLst>
          </p:cNvPr>
          <p:cNvGraphicFramePr>
            <a:graphicFrameLocks noGrp="1"/>
          </p:cNvGraphicFramePr>
          <p:nvPr/>
        </p:nvGraphicFramePr>
        <p:xfrm>
          <a:off x="5206233" y="1310842"/>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9" name="Table 8">
            <a:extLst>
              <a:ext uri="{FF2B5EF4-FFF2-40B4-BE49-F238E27FC236}">
                <a16:creationId xmlns:a16="http://schemas.microsoft.com/office/drawing/2014/main" id="{5949E2C3-4B8B-4FB9-AF91-180FE61D26A4}"/>
              </a:ext>
            </a:extLst>
          </p:cNvPr>
          <p:cNvGraphicFramePr>
            <a:graphicFrameLocks noGrp="1"/>
          </p:cNvGraphicFramePr>
          <p:nvPr/>
        </p:nvGraphicFramePr>
        <p:xfrm>
          <a:off x="3834000" y="4314590"/>
          <a:ext cx="1476000" cy="1920240"/>
        </p:xfrm>
        <a:graphic>
          <a:graphicData uri="http://schemas.openxmlformats.org/drawingml/2006/table">
            <a:tbl>
              <a:tblPr firstRow="1" bandRow="1">
                <a:tableStyleId>{5C22544A-7EE6-4342-B048-85BDC9FD1C3A}</a:tableStyleId>
              </a:tblPr>
              <a:tblGrid>
                <a:gridCol w="792000">
                  <a:extLst>
                    <a:ext uri="{9D8B030D-6E8A-4147-A177-3AD203B41FA5}">
                      <a16:colId xmlns:a16="http://schemas.microsoft.com/office/drawing/2014/main" val="3752858200"/>
                    </a:ext>
                  </a:extLst>
                </a:gridCol>
                <a:gridCol w="684000">
                  <a:extLst>
                    <a:ext uri="{9D8B030D-6E8A-4147-A177-3AD203B41FA5}">
                      <a16:colId xmlns:a16="http://schemas.microsoft.com/office/drawing/2014/main" val="2748391047"/>
                    </a:ext>
                  </a:extLst>
                </a:gridCol>
              </a:tblGrid>
              <a:tr h="151200">
                <a:tc>
                  <a:txBody>
                    <a:bodyPr/>
                    <a:lstStyle/>
                    <a:p>
                      <a:pPr algn="ctr"/>
                      <a:r>
                        <a:rPr lang="en-GB" sz="1800" b="1" i="0" u="sng" dirty="0">
                          <a:solidFill>
                            <a:srgbClr val="FF0000"/>
                          </a:solidFill>
                          <a:latin typeface="Century Gothic" panose="020B0502020202020204" pitchFamily="34" charset="0"/>
                        </a:rPr>
                        <a:t>Jacob</a:t>
                      </a:r>
                    </a:p>
                  </a:txBody>
                  <a:tcPr marL="0" marR="0"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800" b="1" i="0" u="sng" dirty="0">
                          <a:solidFill>
                            <a:srgbClr val="FF0000"/>
                          </a:solidFill>
                          <a:latin typeface="Century Gothic" panose="020B0502020202020204" pitchFamily="34" charset="0"/>
                        </a:rPr>
                        <a:t>Izzy</a:t>
                      </a:r>
                    </a:p>
                  </a:txBody>
                  <a:tcPr marL="0" marR="0"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37197446"/>
                  </a:ext>
                </a:extLst>
              </a:tr>
              <a:tr h="151200">
                <a:tc>
                  <a:txBody>
                    <a:bodyPr/>
                    <a:lstStyle/>
                    <a:p>
                      <a:pPr algn="ctr"/>
                      <a:r>
                        <a:rPr lang="en-GB" sz="1800" b="1" i="0" dirty="0">
                          <a:solidFill>
                            <a:srgbClr val="FF0000"/>
                          </a:solidFill>
                          <a:latin typeface="Century Gothic" panose="020B0502020202020204" pitchFamily="34" charset="0"/>
                        </a:rPr>
                        <a:t>5</a:t>
                      </a:r>
                    </a:p>
                  </a:txBody>
                  <a:tcPr marL="0" marR="0"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0</a:t>
                      </a:r>
                    </a:p>
                  </a:txBody>
                  <a:tcPr marL="0" marR="0" marT="0" marB="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35190547"/>
                  </a:ext>
                </a:extLst>
              </a:tr>
              <a:tr h="151200">
                <a:tc>
                  <a:txBody>
                    <a:bodyPr/>
                    <a:lstStyle/>
                    <a:p>
                      <a:pPr algn="ctr"/>
                      <a:r>
                        <a:rPr lang="en-GB" sz="1800" b="1" i="0" dirty="0">
                          <a:solidFill>
                            <a:srgbClr val="FF0000"/>
                          </a:solidFill>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70749968"/>
                  </a:ext>
                </a:extLst>
              </a:tr>
              <a:tr h="151200">
                <a:tc>
                  <a:txBody>
                    <a:bodyPr/>
                    <a:lstStyle/>
                    <a:p>
                      <a:pPr algn="ctr"/>
                      <a:r>
                        <a:rPr lang="en-GB" sz="1800" b="1" i="0" dirty="0">
                          <a:solidFill>
                            <a:srgbClr val="FF0000"/>
                          </a:solidFill>
                          <a:latin typeface="Century Gothic" panose="020B0502020202020204" pitchFamily="34" charset="0"/>
                        </a:rPr>
                        <a:t>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45486451"/>
                  </a:ext>
                </a:extLst>
              </a:tr>
              <a:tr h="151200">
                <a:tc>
                  <a:txBody>
                    <a:bodyPr/>
                    <a:lstStyle/>
                    <a:p>
                      <a:pPr algn="ctr"/>
                      <a:r>
                        <a:rPr lang="en-GB" sz="1800" b="1" i="0" dirty="0">
                          <a:solidFill>
                            <a:srgbClr val="FF0000"/>
                          </a:solidFill>
                          <a:latin typeface="Century Gothic" panose="020B0502020202020204" pitchFamily="34" charset="0"/>
                        </a:rPr>
                        <a:t>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94255066"/>
                  </a:ext>
                </a:extLst>
              </a:tr>
              <a:tr h="151200">
                <a:tc>
                  <a:txBody>
                    <a:bodyPr/>
                    <a:lstStyle/>
                    <a:p>
                      <a:pPr algn="ctr"/>
                      <a:r>
                        <a:rPr lang="en-GB" sz="1800" b="1" i="0" dirty="0">
                          <a:solidFill>
                            <a:srgbClr val="FF0000"/>
                          </a:solidFill>
                          <a:latin typeface="Century Gothic" panose="020B0502020202020204" pitchFamily="34" charset="0"/>
                        </a:rPr>
                        <a:t>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09701845"/>
                  </a:ext>
                </a:extLst>
              </a:tr>
              <a:tr h="151200">
                <a:tc>
                  <a:txBody>
                    <a:bodyPr/>
                    <a:lstStyle/>
                    <a:p>
                      <a:pPr algn="ctr"/>
                      <a:r>
                        <a:rPr lang="en-GB" sz="1800" b="1" i="0" dirty="0">
                          <a:solidFill>
                            <a:srgbClr val="FF0000"/>
                          </a:solidFill>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b="1" i="0" dirty="0">
                          <a:solidFill>
                            <a:srgbClr val="FF0000"/>
                          </a:solidFill>
                          <a:latin typeface="Century Gothic" panose="020B0502020202020204" pitchFamily="34" charset="0"/>
                        </a:rPr>
                        <a:t>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571830062"/>
                  </a:ext>
                </a:extLst>
              </a:tr>
            </a:tbl>
          </a:graphicData>
        </a:graphic>
      </p:graphicFrame>
    </p:spTree>
    <p:extLst>
      <p:ext uri="{BB962C8B-B14F-4D97-AF65-F5344CB8AC3E}">
        <p14:creationId xmlns:p14="http://schemas.microsoft.com/office/powerpoint/2010/main" val="1788859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pair of shapes is the odd one out?</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2928B92B-28F7-094C-A362-EE2E5207412A}"/>
              </a:ext>
            </a:extLst>
          </p:cNvPr>
          <p:cNvGraphicFramePr>
            <a:graphicFrameLocks noGrp="1"/>
          </p:cNvGraphicFramePr>
          <p:nvPr/>
        </p:nvGraphicFramePr>
        <p:xfrm>
          <a:off x="2800661"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11" name="Table 10">
            <a:extLst>
              <a:ext uri="{FF2B5EF4-FFF2-40B4-BE49-F238E27FC236}">
                <a16:creationId xmlns:a16="http://schemas.microsoft.com/office/drawing/2014/main" id="{471E7B4E-F46F-374C-8672-0E96D9A11ACC}"/>
              </a:ext>
            </a:extLst>
          </p:cNvPr>
          <p:cNvGraphicFramePr>
            <a:graphicFrameLocks noGrp="1"/>
          </p:cNvGraphicFramePr>
          <p:nvPr/>
        </p:nvGraphicFramePr>
        <p:xfrm>
          <a:off x="2220876" y="1810428"/>
          <a:ext cx="468000" cy="2556000"/>
        </p:xfrm>
        <a:graphic>
          <a:graphicData uri="http://schemas.openxmlformats.org/drawingml/2006/table">
            <a:tbl>
              <a:tblPr firstRow="1" bandRow="1">
                <a:tableStyleId>{2D5ABB26-0587-4C30-8999-92F81FD0307C}</a:tableStyleId>
              </a:tblPr>
              <a:tblGrid>
                <a:gridCol w="468000">
                  <a:extLst>
                    <a:ext uri="{9D8B030D-6E8A-4147-A177-3AD203B41FA5}">
                      <a16:colId xmlns:a16="http://schemas.microsoft.com/office/drawing/2014/main" val="1313059959"/>
                    </a:ext>
                  </a:extLst>
                </a:gridCol>
              </a:tblGrid>
              <a:tr h="648000">
                <a:tc>
                  <a:txBody>
                    <a:bodyPr/>
                    <a:lstStyle/>
                    <a:p>
                      <a:pPr algn="ctr"/>
                      <a:r>
                        <a:rPr lang="en-GB" sz="2000" b="1" dirty="0">
                          <a:latin typeface="Century Gothic" panose="020B0502020202020204" pitchFamily="34" charset="0"/>
                        </a:rPr>
                        <a:t>A.</a:t>
                      </a:r>
                    </a:p>
                  </a:txBody>
                  <a:tcPr anchor="ctr"/>
                </a:tc>
                <a:extLst>
                  <a:ext uri="{0D108BD9-81ED-4DB2-BD59-A6C34878D82A}">
                    <a16:rowId xmlns:a16="http://schemas.microsoft.com/office/drawing/2014/main" val="1777549751"/>
                  </a:ext>
                </a:extLst>
              </a:tr>
              <a:tr h="1260000">
                <a:tc>
                  <a:txBody>
                    <a:bodyPr/>
                    <a:lstStyle/>
                    <a:p>
                      <a:pPr algn="ctr"/>
                      <a:r>
                        <a:rPr lang="en-GB" sz="2000" b="1" dirty="0">
                          <a:latin typeface="Century Gothic" panose="020B0502020202020204" pitchFamily="34" charset="0"/>
                        </a:rPr>
                        <a:t>B.</a:t>
                      </a:r>
                    </a:p>
                  </a:txBody>
                  <a:tcPr anchor="ctr"/>
                </a:tc>
                <a:extLst>
                  <a:ext uri="{0D108BD9-81ED-4DB2-BD59-A6C34878D82A}">
                    <a16:rowId xmlns:a16="http://schemas.microsoft.com/office/drawing/2014/main" val="3122517917"/>
                  </a:ext>
                </a:extLst>
              </a:tr>
              <a:tr h="648000">
                <a:tc>
                  <a:txBody>
                    <a:bodyPr/>
                    <a:lstStyle/>
                    <a:p>
                      <a:pPr algn="ctr"/>
                      <a:r>
                        <a:rPr lang="en-GB" sz="2000" b="1" dirty="0">
                          <a:latin typeface="Century Gothic" panose="020B0502020202020204" pitchFamily="34" charset="0"/>
                        </a:rPr>
                        <a:t>C.</a:t>
                      </a:r>
                    </a:p>
                  </a:txBody>
                  <a:tcPr anchor="ctr"/>
                </a:tc>
                <a:extLst>
                  <a:ext uri="{0D108BD9-81ED-4DB2-BD59-A6C34878D82A}">
                    <a16:rowId xmlns:a16="http://schemas.microsoft.com/office/drawing/2014/main" val="3745870567"/>
                  </a:ext>
                </a:extLst>
              </a:tr>
            </a:tbl>
          </a:graphicData>
        </a:graphic>
      </p:graphicFrame>
      <p:graphicFrame>
        <p:nvGraphicFramePr>
          <p:cNvPr id="14" name="Table 13">
            <a:extLst>
              <a:ext uri="{FF2B5EF4-FFF2-40B4-BE49-F238E27FC236}">
                <a16:creationId xmlns:a16="http://schemas.microsoft.com/office/drawing/2014/main" id="{EB6DAC59-20B2-E647-8F85-A213ABD18994}"/>
              </a:ext>
            </a:extLst>
          </p:cNvPr>
          <p:cNvGraphicFramePr>
            <a:graphicFrameLocks noGrp="1"/>
          </p:cNvGraphicFramePr>
          <p:nvPr/>
        </p:nvGraphicFramePr>
        <p:xfrm>
          <a:off x="5091965"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15" name="Chart 14">
            <a:extLst>
              <a:ext uri="{FF2B5EF4-FFF2-40B4-BE49-F238E27FC236}">
                <a16:creationId xmlns:a16="http://schemas.microsoft.com/office/drawing/2014/main" id="{14BBBECB-2D67-5944-A239-EE9D6AA31EA8}"/>
              </a:ext>
            </a:extLst>
          </p:cNvPr>
          <p:cNvGraphicFramePr/>
          <p:nvPr/>
        </p:nvGraphicFramePr>
        <p:xfrm>
          <a:off x="3463576" y="3301009"/>
          <a:ext cx="1103003" cy="15428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Chart 15">
            <a:extLst>
              <a:ext uri="{FF2B5EF4-FFF2-40B4-BE49-F238E27FC236}">
                <a16:creationId xmlns:a16="http://schemas.microsoft.com/office/drawing/2014/main" id="{821F6FA2-8BAC-0B40-8DDC-72F1567F9361}"/>
              </a:ext>
            </a:extLst>
          </p:cNvPr>
          <p:cNvGraphicFramePr/>
          <p:nvPr/>
        </p:nvGraphicFramePr>
        <p:xfrm>
          <a:off x="4583361" y="3301009"/>
          <a:ext cx="1103003" cy="1542840"/>
        </p:xfrm>
        <a:graphic>
          <a:graphicData uri="http://schemas.openxmlformats.org/drawingml/2006/chart">
            <c:chart xmlns:c="http://schemas.openxmlformats.org/drawingml/2006/chart" xmlns:r="http://schemas.openxmlformats.org/officeDocument/2006/relationships" r:id="rId5"/>
          </a:graphicData>
        </a:graphic>
      </p:graphicFrame>
      <p:sp>
        <p:nvSpPr>
          <p:cNvPr id="3" name="Triangle 2">
            <a:extLst>
              <a:ext uri="{FF2B5EF4-FFF2-40B4-BE49-F238E27FC236}">
                <a16:creationId xmlns:a16="http://schemas.microsoft.com/office/drawing/2014/main" id="{B2D7E29F-5065-7543-A54E-DD55D7E7D205}"/>
              </a:ext>
            </a:extLst>
          </p:cNvPr>
          <p:cNvSpPr/>
          <p:nvPr/>
        </p:nvSpPr>
        <p:spPr>
          <a:xfrm>
            <a:off x="3437214" y="2394308"/>
            <a:ext cx="1074342" cy="1071557"/>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riangle 3">
            <a:extLst>
              <a:ext uri="{FF2B5EF4-FFF2-40B4-BE49-F238E27FC236}">
                <a16:creationId xmlns:a16="http://schemas.microsoft.com/office/drawing/2014/main" id="{7537F501-61B8-3B40-9780-855CB623A1FD}"/>
              </a:ext>
            </a:extLst>
          </p:cNvPr>
          <p:cNvSpPr/>
          <p:nvPr/>
        </p:nvSpPr>
        <p:spPr>
          <a:xfrm rot="10800000">
            <a:off x="3719796" y="2930086"/>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riangle 16">
            <a:extLst>
              <a:ext uri="{FF2B5EF4-FFF2-40B4-BE49-F238E27FC236}">
                <a16:creationId xmlns:a16="http://schemas.microsoft.com/office/drawing/2014/main" id="{E385488B-E846-7441-83A6-0918D31B17BB}"/>
              </a:ext>
            </a:extLst>
          </p:cNvPr>
          <p:cNvSpPr/>
          <p:nvPr/>
        </p:nvSpPr>
        <p:spPr>
          <a:xfrm>
            <a:off x="4620630" y="2393283"/>
            <a:ext cx="1074342" cy="1071557"/>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riangle 19">
            <a:extLst>
              <a:ext uri="{FF2B5EF4-FFF2-40B4-BE49-F238E27FC236}">
                <a16:creationId xmlns:a16="http://schemas.microsoft.com/office/drawing/2014/main" id="{AE2EF8EA-F9B4-4143-8DFF-DA02EF8CCB6D}"/>
              </a:ext>
            </a:extLst>
          </p:cNvPr>
          <p:cNvSpPr/>
          <p:nvPr/>
        </p:nvSpPr>
        <p:spPr>
          <a:xfrm rot="10800000">
            <a:off x="4903212" y="2929061"/>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pair of shapes is the odd one out?</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a:p>
            <a:pPr algn="ctr"/>
            <a:endParaRPr lang="en-GB" sz="2000" b="1" dirty="0">
              <a:solidFill>
                <a:srgbClr val="FF0000"/>
              </a:solidFill>
              <a:latin typeface="Century Gothic" panose="020B0502020202020204" pitchFamily="34" charset="0"/>
            </a:endParaRPr>
          </a:p>
          <a:p>
            <a:r>
              <a:rPr lang="en-GB" sz="2000" b="1" dirty="0">
                <a:solidFill>
                  <a:schemeClr val="tx1"/>
                </a:solidFill>
                <a:latin typeface="Century Gothic" panose="020B0502020202020204" pitchFamily="34" charset="0"/>
              </a:rPr>
              <a:t>B is the odd one out because…</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2928B92B-28F7-094C-A362-EE2E5207412A}"/>
              </a:ext>
            </a:extLst>
          </p:cNvPr>
          <p:cNvGraphicFramePr>
            <a:graphicFrameLocks noGrp="1"/>
          </p:cNvGraphicFramePr>
          <p:nvPr/>
        </p:nvGraphicFramePr>
        <p:xfrm>
          <a:off x="2800661"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11" name="Table 10">
            <a:extLst>
              <a:ext uri="{FF2B5EF4-FFF2-40B4-BE49-F238E27FC236}">
                <a16:creationId xmlns:a16="http://schemas.microsoft.com/office/drawing/2014/main" id="{471E7B4E-F46F-374C-8672-0E96D9A11ACC}"/>
              </a:ext>
            </a:extLst>
          </p:cNvPr>
          <p:cNvGraphicFramePr>
            <a:graphicFrameLocks noGrp="1"/>
          </p:cNvGraphicFramePr>
          <p:nvPr/>
        </p:nvGraphicFramePr>
        <p:xfrm>
          <a:off x="2220876" y="1810428"/>
          <a:ext cx="468000" cy="2556000"/>
        </p:xfrm>
        <a:graphic>
          <a:graphicData uri="http://schemas.openxmlformats.org/drawingml/2006/table">
            <a:tbl>
              <a:tblPr firstRow="1" bandRow="1">
                <a:tableStyleId>{2D5ABB26-0587-4C30-8999-92F81FD0307C}</a:tableStyleId>
              </a:tblPr>
              <a:tblGrid>
                <a:gridCol w="468000">
                  <a:extLst>
                    <a:ext uri="{9D8B030D-6E8A-4147-A177-3AD203B41FA5}">
                      <a16:colId xmlns:a16="http://schemas.microsoft.com/office/drawing/2014/main" val="1313059959"/>
                    </a:ext>
                  </a:extLst>
                </a:gridCol>
              </a:tblGrid>
              <a:tr h="648000">
                <a:tc>
                  <a:txBody>
                    <a:bodyPr/>
                    <a:lstStyle/>
                    <a:p>
                      <a:pPr algn="ctr"/>
                      <a:r>
                        <a:rPr lang="en-GB" sz="2000" b="1" dirty="0">
                          <a:latin typeface="Century Gothic" panose="020B0502020202020204" pitchFamily="34" charset="0"/>
                        </a:rPr>
                        <a:t>A.</a:t>
                      </a:r>
                    </a:p>
                  </a:txBody>
                  <a:tcPr anchor="ctr"/>
                </a:tc>
                <a:extLst>
                  <a:ext uri="{0D108BD9-81ED-4DB2-BD59-A6C34878D82A}">
                    <a16:rowId xmlns:a16="http://schemas.microsoft.com/office/drawing/2014/main" val="1777549751"/>
                  </a:ext>
                </a:extLst>
              </a:tr>
              <a:tr h="1260000">
                <a:tc>
                  <a:txBody>
                    <a:bodyPr/>
                    <a:lstStyle/>
                    <a:p>
                      <a:pPr algn="ctr"/>
                      <a:r>
                        <a:rPr lang="en-GB" sz="2000" b="1" dirty="0">
                          <a:solidFill>
                            <a:srgbClr val="FF0000"/>
                          </a:solidFill>
                          <a:latin typeface="Century Gothic" panose="020B0502020202020204" pitchFamily="34" charset="0"/>
                        </a:rPr>
                        <a:t>B.</a:t>
                      </a:r>
                    </a:p>
                  </a:txBody>
                  <a:tcPr anchor="ctr"/>
                </a:tc>
                <a:extLst>
                  <a:ext uri="{0D108BD9-81ED-4DB2-BD59-A6C34878D82A}">
                    <a16:rowId xmlns:a16="http://schemas.microsoft.com/office/drawing/2014/main" val="3122517917"/>
                  </a:ext>
                </a:extLst>
              </a:tr>
              <a:tr h="648000">
                <a:tc>
                  <a:txBody>
                    <a:bodyPr/>
                    <a:lstStyle/>
                    <a:p>
                      <a:pPr algn="ctr"/>
                      <a:r>
                        <a:rPr lang="en-GB" sz="2000" b="1" dirty="0">
                          <a:latin typeface="Century Gothic" panose="020B0502020202020204" pitchFamily="34" charset="0"/>
                        </a:rPr>
                        <a:t>C.</a:t>
                      </a:r>
                    </a:p>
                  </a:txBody>
                  <a:tcPr anchor="ctr"/>
                </a:tc>
                <a:extLst>
                  <a:ext uri="{0D108BD9-81ED-4DB2-BD59-A6C34878D82A}">
                    <a16:rowId xmlns:a16="http://schemas.microsoft.com/office/drawing/2014/main" val="3745870567"/>
                  </a:ext>
                </a:extLst>
              </a:tr>
            </a:tbl>
          </a:graphicData>
        </a:graphic>
      </p:graphicFrame>
      <p:graphicFrame>
        <p:nvGraphicFramePr>
          <p:cNvPr id="14" name="Table 13">
            <a:extLst>
              <a:ext uri="{FF2B5EF4-FFF2-40B4-BE49-F238E27FC236}">
                <a16:creationId xmlns:a16="http://schemas.microsoft.com/office/drawing/2014/main" id="{EB6DAC59-20B2-E647-8F85-A213ABD18994}"/>
              </a:ext>
            </a:extLst>
          </p:cNvPr>
          <p:cNvGraphicFramePr>
            <a:graphicFrameLocks noGrp="1"/>
          </p:cNvGraphicFramePr>
          <p:nvPr/>
        </p:nvGraphicFramePr>
        <p:xfrm>
          <a:off x="5091965"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15" name="Chart 14">
            <a:extLst>
              <a:ext uri="{FF2B5EF4-FFF2-40B4-BE49-F238E27FC236}">
                <a16:creationId xmlns:a16="http://schemas.microsoft.com/office/drawing/2014/main" id="{14BBBECB-2D67-5944-A239-EE9D6AA31EA8}"/>
              </a:ext>
            </a:extLst>
          </p:cNvPr>
          <p:cNvGraphicFramePr/>
          <p:nvPr/>
        </p:nvGraphicFramePr>
        <p:xfrm>
          <a:off x="3463576" y="3301009"/>
          <a:ext cx="1103003" cy="15428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Chart 15">
            <a:extLst>
              <a:ext uri="{FF2B5EF4-FFF2-40B4-BE49-F238E27FC236}">
                <a16:creationId xmlns:a16="http://schemas.microsoft.com/office/drawing/2014/main" id="{821F6FA2-8BAC-0B40-8DDC-72F1567F9361}"/>
              </a:ext>
            </a:extLst>
          </p:cNvPr>
          <p:cNvGraphicFramePr/>
          <p:nvPr/>
        </p:nvGraphicFramePr>
        <p:xfrm>
          <a:off x="4583361" y="3301009"/>
          <a:ext cx="1103003" cy="1542840"/>
        </p:xfrm>
        <a:graphic>
          <a:graphicData uri="http://schemas.openxmlformats.org/drawingml/2006/chart">
            <c:chart xmlns:c="http://schemas.openxmlformats.org/drawingml/2006/chart" xmlns:r="http://schemas.openxmlformats.org/officeDocument/2006/relationships" r:id="rId5"/>
          </a:graphicData>
        </a:graphic>
      </p:graphicFrame>
      <p:sp>
        <p:nvSpPr>
          <p:cNvPr id="3" name="Triangle 2">
            <a:extLst>
              <a:ext uri="{FF2B5EF4-FFF2-40B4-BE49-F238E27FC236}">
                <a16:creationId xmlns:a16="http://schemas.microsoft.com/office/drawing/2014/main" id="{B2D7E29F-5065-7543-A54E-DD55D7E7D205}"/>
              </a:ext>
            </a:extLst>
          </p:cNvPr>
          <p:cNvSpPr/>
          <p:nvPr/>
        </p:nvSpPr>
        <p:spPr>
          <a:xfrm>
            <a:off x="3437214" y="2394308"/>
            <a:ext cx="1074342" cy="1071557"/>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riangle 3">
            <a:extLst>
              <a:ext uri="{FF2B5EF4-FFF2-40B4-BE49-F238E27FC236}">
                <a16:creationId xmlns:a16="http://schemas.microsoft.com/office/drawing/2014/main" id="{7537F501-61B8-3B40-9780-855CB623A1FD}"/>
              </a:ext>
            </a:extLst>
          </p:cNvPr>
          <p:cNvSpPr/>
          <p:nvPr/>
        </p:nvSpPr>
        <p:spPr>
          <a:xfrm rot="10800000">
            <a:off x="3719796" y="2930086"/>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riangle 16">
            <a:extLst>
              <a:ext uri="{FF2B5EF4-FFF2-40B4-BE49-F238E27FC236}">
                <a16:creationId xmlns:a16="http://schemas.microsoft.com/office/drawing/2014/main" id="{E385488B-E846-7441-83A6-0918D31B17BB}"/>
              </a:ext>
            </a:extLst>
          </p:cNvPr>
          <p:cNvSpPr/>
          <p:nvPr/>
        </p:nvSpPr>
        <p:spPr>
          <a:xfrm>
            <a:off x="4620630" y="2393283"/>
            <a:ext cx="1074342" cy="1071557"/>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riangle 19">
            <a:extLst>
              <a:ext uri="{FF2B5EF4-FFF2-40B4-BE49-F238E27FC236}">
                <a16:creationId xmlns:a16="http://schemas.microsoft.com/office/drawing/2014/main" id="{AE2EF8EA-F9B4-4143-8DFF-DA02EF8CCB6D}"/>
              </a:ext>
            </a:extLst>
          </p:cNvPr>
          <p:cNvSpPr/>
          <p:nvPr/>
        </p:nvSpPr>
        <p:spPr>
          <a:xfrm rot="10800000">
            <a:off x="4903212" y="2929061"/>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05746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pair of shapes is the odd one out?</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a:p>
            <a:pPr algn="ctr"/>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B is the odd one out because the shaded part of the shapes do not make a whole.</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2928B92B-28F7-094C-A362-EE2E5207412A}"/>
              </a:ext>
            </a:extLst>
          </p:cNvPr>
          <p:cNvGraphicFramePr>
            <a:graphicFrameLocks noGrp="1"/>
          </p:cNvGraphicFramePr>
          <p:nvPr/>
        </p:nvGraphicFramePr>
        <p:xfrm>
          <a:off x="2800661"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11" name="Table 10">
            <a:extLst>
              <a:ext uri="{FF2B5EF4-FFF2-40B4-BE49-F238E27FC236}">
                <a16:creationId xmlns:a16="http://schemas.microsoft.com/office/drawing/2014/main" id="{471E7B4E-F46F-374C-8672-0E96D9A11ACC}"/>
              </a:ext>
            </a:extLst>
          </p:cNvPr>
          <p:cNvGraphicFramePr>
            <a:graphicFrameLocks noGrp="1"/>
          </p:cNvGraphicFramePr>
          <p:nvPr/>
        </p:nvGraphicFramePr>
        <p:xfrm>
          <a:off x="2220876" y="1810428"/>
          <a:ext cx="468000" cy="2556000"/>
        </p:xfrm>
        <a:graphic>
          <a:graphicData uri="http://schemas.openxmlformats.org/drawingml/2006/table">
            <a:tbl>
              <a:tblPr firstRow="1" bandRow="1">
                <a:tableStyleId>{2D5ABB26-0587-4C30-8999-92F81FD0307C}</a:tableStyleId>
              </a:tblPr>
              <a:tblGrid>
                <a:gridCol w="468000">
                  <a:extLst>
                    <a:ext uri="{9D8B030D-6E8A-4147-A177-3AD203B41FA5}">
                      <a16:colId xmlns:a16="http://schemas.microsoft.com/office/drawing/2014/main" val="1313059959"/>
                    </a:ext>
                  </a:extLst>
                </a:gridCol>
              </a:tblGrid>
              <a:tr h="648000">
                <a:tc>
                  <a:txBody>
                    <a:bodyPr/>
                    <a:lstStyle/>
                    <a:p>
                      <a:pPr algn="ctr"/>
                      <a:r>
                        <a:rPr lang="en-GB" sz="2000" b="1" dirty="0">
                          <a:latin typeface="Century Gothic" panose="020B0502020202020204" pitchFamily="34" charset="0"/>
                        </a:rPr>
                        <a:t>A.</a:t>
                      </a:r>
                    </a:p>
                  </a:txBody>
                  <a:tcPr anchor="ctr"/>
                </a:tc>
                <a:extLst>
                  <a:ext uri="{0D108BD9-81ED-4DB2-BD59-A6C34878D82A}">
                    <a16:rowId xmlns:a16="http://schemas.microsoft.com/office/drawing/2014/main" val="1777549751"/>
                  </a:ext>
                </a:extLst>
              </a:tr>
              <a:tr h="1260000">
                <a:tc>
                  <a:txBody>
                    <a:bodyPr/>
                    <a:lstStyle/>
                    <a:p>
                      <a:pPr algn="ctr"/>
                      <a:r>
                        <a:rPr lang="en-GB" sz="2000" b="1" dirty="0">
                          <a:latin typeface="Century Gothic" panose="020B0502020202020204" pitchFamily="34" charset="0"/>
                        </a:rPr>
                        <a:t>B.</a:t>
                      </a:r>
                    </a:p>
                  </a:txBody>
                  <a:tcPr anchor="ctr"/>
                </a:tc>
                <a:extLst>
                  <a:ext uri="{0D108BD9-81ED-4DB2-BD59-A6C34878D82A}">
                    <a16:rowId xmlns:a16="http://schemas.microsoft.com/office/drawing/2014/main" val="3122517917"/>
                  </a:ext>
                </a:extLst>
              </a:tr>
              <a:tr h="648000">
                <a:tc>
                  <a:txBody>
                    <a:bodyPr/>
                    <a:lstStyle/>
                    <a:p>
                      <a:pPr algn="ctr"/>
                      <a:r>
                        <a:rPr lang="en-GB" sz="2000" b="1" dirty="0">
                          <a:latin typeface="Century Gothic" panose="020B0502020202020204" pitchFamily="34" charset="0"/>
                        </a:rPr>
                        <a:t>C.</a:t>
                      </a:r>
                    </a:p>
                  </a:txBody>
                  <a:tcPr anchor="ctr"/>
                </a:tc>
                <a:extLst>
                  <a:ext uri="{0D108BD9-81ED-4DB2-BD59-A6C34878D82A}">
                    <a16:rowId xmlns:a16="http://schemas.microsoft.com/office/drawing/2014/main" val="3745870567"/>
                  </a:ext>
                </a:extLst>
              </a:tr>
            </a:tbl>
          </a:graphicData>
        </a:graphic>
      </p:graphicFrame>
      <p:graphicFrame>
        <p:nvGraphicFramePr>
          <p:cNvPr id="14" name="Table 13">
            <a:extLst>
              <a:ext uri="{FF2B5EF4-FFF2-40B4-BE49-F238E27FC236}">
                <a16:creationId xmlns:a16="http://schemas.microsoft.com/office/drawing/2014/main" id="{EB6DAC59-20B2-E647-8F85-A213ABD18994}"/>
              </a:ext>
            </a:extLst>
          </p:cNvPr>
          <p:cNvGraphicFramePr>
            <a:graphicFrameLocks noGrp="1"/>
          </p:cNvGraphicFramePr>
          <p:nvPr/>
        </p:nvGraphicFramePr>
        <p:xfrm>
          <a:off x="5091965" y="1810428"/>
          <a:ext cx="2016000" cy="432000"/>
        </p:xfrm>
        <a:graphic>
          <a:graphicData uri="http://schemas.openxmlformats.org/drawingml/2006/table">
            <a:tbl>
              <a:tblPr firstRow="1" bandRow="1">
                <a:tableStyleId>{5940675A-B579-460E-94D1-54222C63F5DA}</a:tableStyleId>
              </a:tblPr>
              <a:tblGrid>
                <a:gridCol w="288000">
                  <a:extLst>
                    <a:ext uri="{9D8B030D-6E8A-4147-A177-3AD203B41FA5}">
                      <a16:colId xmlns:a16="http://schemas.microsoft.com/office/drawing/2014/main" val="3568762919"/>
                    </a:ext>
                  </a:extLst>
                </a:gridCol>
                <a:gridCol w="288000">
                  <a:extLst>
                    <a:ext uri="{9D8B030D-6E8A-4147-A177-3AD203B41FA5}">
                      <a16:colId xmlns:a16="http://schemas.microsoft.com/office/drawing/2014/main" val="641289935"/>
                    </a:ext>
                  </a:extLst>
                </a:gridCol>
                <a:gridCol w="288000">
                  <a:extLst>
                    <a:ext uri="{9D8B030D-6E8A-4147-A177-3AD203B41FA5}">
                      <a16:colId xmlns:a16="http://schemas.microsoft.com/office/drawing/2014/main" val="958967333"/>
                    </a:ext>
                  </a:extLst>
                </a:gridCol>
                <a:gridCol w="288000">
                  <a:extLst>
                    <a:ext uri="{9D8B030D-6E8A-4147-A177-3AD203B41FA5}">
                      <a16:colId xmlns:a16="http://schemas.microsoft.com/office/drawing/2014/main" val="3803626982"/>
                    </a:ext>
                  </a:extLst>
                </a:gridCol>
                <a:gridCol w="288000">
                  <a:extLst>
                    <a:ext uri="{9D8B030D-6E8A-4147-A177-3AD203B41FA5}">
                      <a16:colId xmlns:a16="http://schemas.microsoft.com/office/drawing/2014/main" val="3703989372"/>
                    </a:ext>
                  </a:extLst>
                </a:gridCol>
                <a:gridCol w="288000">
                  <a:extLst>
                    <a:ext uri="{9D8B030D-6E8A-4147-A177-3AD203B41FA5}">
                      <a16:colId xmlns:a16="http://schemas.microsoft.com/office/drawing/2014/main" val="3885194284"/>
                    </a:ext>
                  </a:extLst>
                </a:gridCol>
                <a:gridCol w="288000">
                  <a:extLst>
                    <a:ext uri="{9D8B030D-6E8A-4147-A177-3AD203B41FA5}">
                      <a16:colId xmlns:a16="http://schemas.microsoft.com/office/drawing/2014/main" val="3217905837"/>
                    </a:ext>
                  </a:extLst>
                </a:gridCol>
              </a:tblGrid>
              <a:tr h="432000">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60000"/>
                        <a:lumOff val="40000"/>
                      </a:schemeClr>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GB" sz="100" dirty="0"/>
                    </a:p>
                  </a:txBody>
                  <a:tcPr marL="45720" marR="4572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5101"/>
                  </a:ext>
                </a:extLst>
              </a:tr>
            </a:tbl>
          </a:graphicData>
        </a:graphic>
      </p:graphicFrame>
      <p:graphicFrame>
        <p:nvGraphicFramePr>
          <p:cNvPr id="21" name="Chart 20">
            <a:extLst>
              <a:ext uri="{FF2B5EF4-FFF2-40B4-BE49-F238E27FC236}">
                <a16:creationId xmlns:a16="http://schemas.microsoft.com/office/drawing/2014/main" id="{58BA3CC5-9FAB-4464-840F-A3BF6EE529C4}"/>
              </a:ext>
            </a:extLst>
          </p:cNvPr>
          <p:cNvGraphicFramePr/>
          <p:nvPr/>
        </p:nvGraphicFramePr>
        <p:xfrm>
          <a:off x="3463576" y="3301009"/>
          <a:ext cx="1103003" cy="15428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2" name="Chart 21">
            <a:extLst>
              <a:ext uri="{FF2B5EF4-FFF2-40B4-BE49-F238E27FC236}">
                <a16:creationId xmlns:a16="http://schemas.microsoft.com/office/drawing/2014/main" id="{DC8CB4F1-811E-4F2B-87E0-8A5C4769034A}"/>
              </a:ext>
            </a:extLst>
          </p:cNvPr>
          <p:cNvGraphicFramePr/>
          <p:nvPr/>
        </p:nvGraphicFramePr>
        <p:xfrm>
          <a:off x="4583361" y="3301009"/>
          <a:ext cx="1103003" cy="1542840"/>
        </p:xfrm>
        <a:graphic>
          <a:graphicData uri="http://schemas.openxmlformats.org/drawingml/2006/chart">
            <c:chart xmlns:c="http://schemas.openxmlformats.org/drawingml/2006/chart" xmlns:r="http://schemas.openxmlformats.org/officeDocument/2006/relationships" r:id="rId5"/>
          </a:graphicData>
        </a:graphic>
      </p:graphicFrame>
      <p:sp>
        <p:nvSpPr>
          <p:cNvPr id="23" name="Triangle 2">
            <a:extLst>
              <a:ext uri="{FF2B5EF4-FFF2-40B4-BE49-F238E27FC236}">
                <a16:creationId xmlns:a16="http://schemas.microsoft.com/office/drawing/2014/main" id="{78CC3CB7-C7B3-42BF-8050-D821C881C22F}"/>
              </a:ext>
            </a:extLst>
          </p:cNvPr>
          <p:cNvSpPr/>
          <p:nvPr/>
        </p:nvSpPr>
        <p:spPr>
          <a:xfrm>
            <a:off x="3437214" y="2394308"/>
            <a:ext cx="1074342" cy="1071557"/>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iangle 3">
            <a:extLst>
              <a:ext uri="{FF2B5EF4-FFF2-40B4-BE49-F238E27FC236}">
                <a16:creationId xmlns:a16="http://schemas.microsoft.com/office/drawing/2014/main" id="{B704BE34-2B91-4078-AB48-BA7A4256202C}"/>
              </a:ext>
            </a:extLst>
          </p:cNvPr>
          <p:cNvSpPr/>
          <p:nvPr/>
        </p:nvSpPr>
        <p:spPr>
          <a:xfrm rot="10800000">
            <a:off x="3719796" y="2930086"/>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riangle 16">
            <a:extLst>
              <a:ext uri="{FF2B5EF4-FFF2-40B4-BE49-F238E27FC236}">
                <a16:creationId xmlns:a16="http://schemas.microsoft.com/office/drawing/2014/main" id="{7CEBFFDB-B8AC-4A45-8B2E-4CD306850CC0}"/>
              </a:ext>
            </a:extLst>
          </p:cNvPr>
          <p:cNvSpPr/>
          <p:nvPr/>
        </p:nvSpPr>
        <p:spPr>
          <a:xfrm>
            <a:off x="4620630" y="2393283"/>
            <a:ext cx="1074342" cy="1071557"/>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riangle 19">
            <a:extLst>
              <a:ext uri="{FF2B5EF4-FFF2-40B4-BE49-F238E27FC236}">
                <a16:creationId xmlns:a16="http://schemas.microsoft.com/office/drawing/2014/main" id="{B2993FFD-F846-40DB-85D4-9EBB9776803E}"/>
              </a:ext>
            </a:extLst>
          </p:cNvPr>
          <p:cNvSpPr/>
          <p:nvPr/>
        </p:nvSpPr>
        <p:spPr>
          <a:xfrm rot="10800000">
            <a:off x="4903212" y="2929061"/>
            <a:ext cx="509177" cy="535779"/>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90405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and      are both equal to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whole because the numerators are the same.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lgn="ct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1" name="Table 20">
            <a:extLst>
              <a:ext uri="{FF2B5EF4-FFF2-40B4-BE49-F238E27FC236}">
                <a16:creationId xmlns:a16="http://schemas.microsoft.com/office/drawing/2014/main" id="{7120D1F8-731F-A848-829E-F5037CDAEDE5}"/>
              </a:ext>
            </a:extLst>
          </p:cNvPr>
          <p:cNvGraphicFramePr>
            <a:graphicFrameLocks noGrp="1"/>
          </p:cNvGraphicFramePr>
          <p:nvPr/>
        </p:nvGraphicFramePr>
        <p:xfrm>
          <a:off x="3651572"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6</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22" name="Table 21">
            <a:extLst>
              <a:ext uri="{FF2B5EF4-FFF2-40B4-BE49-F238E27FC236}">
                <a16:creationId xmlns:a16="http://schemas.microsoft.com/office/drawing/2014/main" id="{2082D3B1-B6FD-CB4D-8632-58BD08A4E956}"/>
              </a:ext>
            </a:extLst>
          </p:cNvPr>
          <p:cNvGraphicFramePr>
            <a:graphicFrameLocks noGrp="1"/>
          </p:cNvGraphicFramePr>
          <p:nvPr/>
        </p:nvGraphicFramePr>
        <p:xfrm>
          <a:off x="2699709"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1133134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and      are both equal to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whole because the numerators are the same.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The answer is false because…</a:t>
            </a: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1" name="Table 20">
            <a:extLst>
              <a:ext uri="{FF2B5EF4-FFF2-40B4-BE49-F238E27FC236}">
                <a16:creationId xmlns:a16="http://schemas.microsoft.com/office/drawing/2014/main" id="{7120D1F8-731F-A848-829E-F5037CDAEDE5}"/>
              </a:ext>
            </a:extLst>
          </p:cNvPr>
          <p:cNvGraphicFramePr>
            <a:graphicFrameLocks noGrp="1"/>
          </p:cNvGraphicFramePr>
          <p:nvPr/>
        </p:nvGraphicFramePr>
        <p:xfrm>
          <a:off x="3651572"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6</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22" name="Table 21">
            <a:extLst>
              <a:ext uri="{FF2B5EF4-FFF2-40B4-BE49-F238E27FC236}">
                <a16:creationId xmlns:a16="http://schemas.microsoft.com/office/drawing/2014/main" id="{2082D3B1-B6FD-CB4D-8632-58BD08A4E956}"/>
              </a:ext>
            </a:extLst>
          </p:cNvPr>
          <p:cNvGraphicFramePr>
            <a:graphicFrameLocks noGrp="1"/>
          </p:cNvGraphicFramePr>
          <p:nvPr/>
        </p:nvGraphicFramePr>
        <p:xfrm>
          <a:off x="2699709"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1664679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and      are both equal to</a:t>
            </a: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one whole because the numerators are the same.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lgn="ctr"/>
            <a:endParaRPr lang="en-GB" sz="2000" b="1" u="sng" dirty="0">
              <a:solidFill>
                <a:schemeClr val="tx1"/>
              </a:solidFill>
              <a:latin typeface="Century Gothic" panose="020B0502020202020204" pitchFamily="34" charset="0"/>
            </a:endParaRPr>
          </a:p>
          <a:p>
            <a:pPr lvl="0"/>
            <a:endParaRPr lang="en-GB" sz="2000" b="1" u="sng"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The answer is false because for a fraction to be equal to a whole, the numerator and denominator must be the same.     is not equal to a whole.</a:t>
            </a: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1" name="Table 20">
            <a:extLst>
              <a:ext uri="{FF2B5EF4-FFF2-40B4-BE49-F238E27FC236}">
                <a16:creationId xmlns:a16="http://schemas.microsoft.com/office/drawing/2014/main" id="{7120D1F8-731F-A848-829E-F5037CDAEDE5}"/>
              </a:ext>
            </a:extLst>
          </p:cNvPr>
          <p:cNvGraphicFramePr>
            <a:graphicFrameLocks noGrp="1"/>
          </p:cNvGraphicFramePr>
          <p:nvPr/>
        </p:nvGraphicFramePr>
        <p:xfrm>
          <a:off x="3651572"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6</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22" name="Table 21">
            <a:extLst>
              <a:ext uri="{FF2B5EF4-FFF2-40B4-BE49-F238E27FC236}">
                <a16:creationId xmlns:a16="http://schemas.microsoft.com/office/drawing/2014/main" id="{2082D3B1-B6FD-CB4D-8632-58BD08A4E956}"/>
              </a:ext>
            </a:extLst>
          </p:cNvPr>
          <p:cNvGraphicFramePr>
            <a:graphicFrameLocks noGrp="1"/>
          </p:cNvGraphicFramePr>
          <p:nvPr/>
        </p:nvGraphicFramePr>
        <p:xfrm>
          <a:off x="2699709" y="1556394"/>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3442626669"/>
                    </a:ext>
                  </a:extLst>
                </a:gridCol>
              </a:tblGrid>
              <a:tr h="183600">
                <a:tc>
                  <a:txBody>
                    <a:bodyPr/>
                    <a:lstStyle/>
                    <a:p>
                      <a:pPr algn="ctr"/>
                      <a:r>
                        <a:rPr lang="en-GB" sz="2000" b="1" i="0" dirty="0">
                          <a:solidFill>
                            <a:schemeClr val="tx1"/>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chemeClr val="tx1"/>
                          </a:solidFill>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graphicFrame>
        <p:nvGraphicFramePr>
          <p:cNvPr id="9" name="Table 8">
            <a:extLst>
              <a:ext uri="{FF2B5EF4-FFF2-40B4-BE49-F238E27FC236}">
                <a16:creationId xmlns:a16="http://schemas.microsoft.com/office/drawing/2014/main" id="{F62943A9-74BD-4627-8371-AED1692B0AC9}"/>
              </a:ext>
            </a:extLst>
          </p:cNvPr>
          <p:cNvGraphicFramePr>
            <a:graphicFrameLocks noGrp="1"/>
          </p:cNvGraphicFramePr>
          <p:nvPr/>
        </p:nvGraphicFramePr>
        <p:xfrm>
          <a:off x="6679649" y="4781991"/>
          <a:ext cx="278935" cy="609600"/>
        </p:xfrm>
        <a:graphic>
          <a:graphicData uri="http://schemas.openxmlformats.org/drawingml/2006/table">
            <a:tbl>
              <a:tblPr firstRow="1" bandRow="1">
                <a:tableStyleId>{5C22544A-7EE6-4342-B048-85BDC9FD1C3A}</a:tableStyleId>
              </a:tblPr>
              <a:tblGrid>
                <a:gridCol w="278935">
                  <a:extLst>
                    <a:ext uri="{9D8B030D-6E8A-4147-A177-3AD203B41FA5}">
                      <a16:colId xmlns:a16="http://schemas.microsoft.com/office/drawing/2014/main" val="3442626669"/>
                    </a:ext>
                  </a:extLst>
                </a:gridCol>
              </a:tblGrid>
              <a:tr h="183600">
                <a:tc>
                  <a:txBody>
                    <a:bodyPr/>
                    <a:lstStyle/>
                    <a:p>
                      <a:pPr algn="ctr"/>
                      <a:r>
                        <a:rPr lang="en-GB" sz="2000" b="1" i="0" dirty="0">
                          <a:solidFill>
                            <a:srgbClr val="FF0000"/>
                          </a:solidFill>
                          <a:latin typeface="Century Gothic" panose="020B0502020202020204" pitchFamily="34" charset="0"/>
                        </a:rPr>
                        <a:t>5</a:t>
                      </a:r>
                    </a:p>
                  </a:txBody>
                  <a:tcPr marL="0" marR="0" marT="0" marB="0" anchor="b">
                    <a:lnL w="12700" cmpd="sng">
                      <a:noFill/>
                    </a:lnL>
                    <a:lnR w="12700" cmpd="sng">
                      <a:noFill/>
                    </a:lnR>
                    <a:lnT w="12700" cmpd="sng">
                      <a:noFill/>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201552"/>
                  </a:ext>
                </a:extLst>
              </a:tr>
              <a:tr h="183600">
                <a:tc>
                  <a:txBody>
                    <a:bodyPr/>
                    <a:lstStyle/>
                    <a:p>
                      <a:pPr algn="ctr"/>
                      <a:r>
                        <a:rPr lang="en-GB" sz="2000" b="1" i="0" dirty="0">
                          <a:solidFill>
                            <a:srgbClr val="FF0000"/>
                          </a:solidFill>
                          <a:latin typeface="Century Gothic" panose="020B0502020202020204" pitchFamily="34" charset="0"/>
                        </a:rPr>
                        <a:t>6</a:t>
                      </a:r>
                    </a:p>
                  </a:txBody>
                  <a:tcPr marL="0" marR="0" marT="0" marB="0">
                    <a:lnL w="12700" cmpd="sng">
                      <a:noFill/>
                    </a:lnL>
                    <a:lnR w="12700" cmpd="sng">
                      <a:noFill/>
                    </a:lnR>
                    <a:lnT w="127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3232896"/>
                  </a:ext>
                </a:extLst>
              </a:tr>
            </a:tbl>
          </a:graphicData>
        </a:graphic>
      </p:graphicFrame>
    </p:spTree>
    <p:extLst>
      <p:ext uri="{BB962C8B-B14F-4D97-AF65-F5344CB8AC3E}">
        <p14:creationId xmlns:p14="http://schemas.microsoft.com/office/powerpoint/2010/main" val="3480658017"/>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86144f90-c7b6-48d0-aae5-f5e9e48cc3df">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microsoft.com/office/2006/documentManagement/types"/>
    <ds:schemaRef ds:uri="86144f90-c7b6-48d0-aae5-f5e9e48cc3df"/>
    <ds:schemaRef ds:uri="http://purl.org/dc/dcmitype/"/>
    <ds:schemaRef ds:uri="http://purl.org/dc/terms/"/>
    <ds:schemaRef ds:uri="http://purl.org/dc/elements/1.1/"/>
    <ds:schemaRef ds:uri="http://schemas.openxmlformats.org/package/2006/metadata/core-properties"/>
    <ds:schemaRef ds:uri="http://www.w3.org/XML/1998/namespace"/>
    <ds:schemaRef ds:uri="http://schemas.microsoft.com/office/infopath/2007/PartnerControls"/>
    <ds:schemaRef ds:uri="5c7a0828-c5e4-45f8-a074-18a8fdc88ec6"/>
  </ds:schemaRefs>
</ds:datastoreItem>
</file>

<file path=customXml/itemProps2.xml><?xml version="1.0" encoding="utf-8"?>
<ds:datastoreItem xmlns:ds="http://schemas.openxmlformats.org/officeDocument/2006/customXml" ds:itemID="{E48F8F31-E246-4446-8301-299790E18F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2574</TotalTime>
  <Words>810</Words>
  <Application>Microsoft Office PowerPoint</Application>
  <PresentationFormat>On-screen Show (4:3)</PresentationFormat>
  <Paragraphs>384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HallV</cp:lastModifiedBy>
  <cp:revision>51</cp:revision>
  <dcterms:created xsi:type="dcterms:W3CDTF">2018-03-17T10:08:43Z</dcterms:created>
  <dcterms:modified xsi:type="dcterms:W3CDTF">2021-01-05T16:42:13Z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512">
    <vt:lpwstr>154</vt:lpwstr>
  </property>
  <property fmtid="{D5CDD505-2E9C-101B-9397-08002B2CF9AE}" pid="5" name="Order">
    <vt:r8>7146600</vt:r8>
  </property>
  <property fmtid="{D5CDD505-2E9C-101B-9397-08002B2CF9AE}" pid="6" name="xd_Signature">
    <vt:bool>false</vt:bool>
  </property>
  <property fmtid="{D5CDD505-2E9C-101B-9397-08002B2CF9AE}" pid="7" name="xd_ProgID">
    <vt:lpwstr/>
  </property>
  <property fmtid="{D5CDD505-2E9C-101B-9397-08002B2CF9AE}" pid="8" name="TemplateUrl">
    <vt:lpwstr/>
  </property>
  <property fmtid="{D5CDD505-2E9C-101B-9397-08002B2CF9AE}" pid="9" name="ComplianceAssetId">
    <vt:lpwstr/>
  </property>
</Properties>
</file>