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1" r:id="rId3"/>
    <p:sldId id="278" r:id="rId4"/>
    <p:sldId id="293" r:id="rId5"/>
    <p:sldId id="290" r:id="rId6"/>
    <p:sldId id="282" r:id="rId7"/>
    <p:sldId id="27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72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7977629"/>
              </p:ext>
            </p:extLst>
          </p:nvPr>
        </p:nvGraphicFramePr>
        <p:xfrm>
          <a:off x="888642" y="154545"/>
          <a:ext cx="10161431" cy="55070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161431"/>
              </a:tblGrid>
              <a:tr h="5507005">
                <a:tc>
                  <a:txBody>
                    <a:bodyPr/>
                    <a:lstStyle/>
                    <a:p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LI:To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be able to sequence an order of events. To write captions in order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SC:I can  remember the sequence of events.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I can write a simple caption to explain what is happening.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187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ifecycle-of-frog-chart.jpg (400×36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593" y="543171"/>
            <a:ext cx="6528560" cy="5892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6627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136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7977629"/>
              </p:ext>
            </p:extLst>
          </p:nvPr>
        </p:nvGraphicFramePr>
        <p:xfrm>
          <a:off x="888642" y="154545"/>
          <a:ext cx="10161431" cy="55070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161431"/>
              </a:tblGrid>
              <a:tr h="5507005">
                <a:tc>
                  <a:txBody>
                    <a:bodyPr/>
                    <a:lstStyle/>
                    <a:p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LI:To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be able to sequence an order of events. To write captions in order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SC:I can  remember the sequence of events.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I can write a simple caption to explain what is happening.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4856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tan-carey-4-frogspawn-in-irish-pond.jpg (600×45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732" y="640691"/>
            <a:ext cx="4442183" cy="333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Frogspawn_closeup.jpg (666×510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3552" y="640690"/>
            <a:ext cx="4350725" cy="333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kikkervis2.JPG (396×324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0599" y="2849338"/>
            <a:ext cx="4403637" cy="3602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366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998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20454" y="1720717"/>
            <a:ext cx="6655558" cy="355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solidFill>
                  <a:srgbClr val="00B05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6773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</TotalTime>
  <Words>30</Words>
  <Application>Microsoft Office PowerPoint</Application>
  <PresentationFormat>Widescreen</PresentationFormat>
  <Paragraphs>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Jane Waters</cp:lastModifiedBy>
  <cp:revision>38</cp:revision>
  <dcterms:created xsi:type="dcterms:W3CDTF">2016-09-24T16:43:04Z</dcterms:created>
  <dcterms:modified xsi:type="dcterms:W3CDTF">2020-04-25T11:02:32Z</dcterms:modified>
</cp:coreProperties>
</file>