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8" r:id="rId3"/>
    <p:sldId id="259" r:id="rId4"/>
    <p:sldId id="263" r:id="rId5"/>
    <p:sldId id="264" r:id="rId6"/>
    <p:sldId id="265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2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90643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6898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1363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7081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414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0701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8170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3941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86057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0384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22069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32ECE5-91E8-4CB0-A937-0DBA9FC7DCF2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294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26524" y="2112135"/>
            <a:ext cx="90538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Phonics</a:t>
            </a:r>
            <a:endParaRPr lang="en-GB" sz="96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2458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58345" y="2408349"/>
            <a:ext cx="923415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Development Matters – the document which gives expected </a:t>
            </a:r>
            <a:r>
              <a:rPr lang="en-GB" sz="4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outcomes </a:t>
            </a:r>
            <a:r>
              <a:rPr lang="en-GB" sz="4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for Foundation Stage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4667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806312" y="1264174"/>
            <a:ext cx="874475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In school we….</a:t>
            </a:r>
          </a:p>
          <a:p>
            <a:pPr lvl="0"/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Use </a:t>
            </a:r>
            <a:r>
              <a:rPr lang="en-GB" sz="2800" b="1" dirty="0">
                <a:solidFill>
                  <a:srgbClr val="002060"/>
                </a:solidFill>
                <a:latin typeface="Comic Sans MS" panose="030F0702030302020204" pitchFamily="66" charset="0"/>
              </a:rPr>
              <a:t>jolly phonics </a:t>
            </a:r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songs and pictures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lvl="0"/>
            <a:r>
              <a:rPr lang="en-GB" sz="2800" b="1" dirty="0">
                <a:solidFill>
                  <a:srgbClr val="002060"/>
                </a:solidFill>
                <a:latin typeface="Comic Sans MS" panose="030F0702030302020204" pitchFamily="66" charset="0"/>
              </a:rPr>
              <a:t>Letters and Sounds Phases</a:t>
            </a:r>
          </a:p>
          <a:p>
            <a:pPr lvl="0"/>
            <a:r>
              <a:rPr lang="en-GB" sz="2800" b="1" dirty="0">
                <a:solidFill>
                  <a:srgbClr val="002060"/>
                </a:solidFill>
                <a:latin typeface="Comic Sans MS" panose="030F0702030302020204" pitchFamily="66" charset="0"/>
              </a:rPr>
              <a:t>Start at Phase 2, 3, continue through 4, and introduce 5.</a:t>
            </a:r>
          </a:p>
          <a:p>
            <a:pPr lvl="0"/>
            <a:r>
              <a:rPr lang="en-GB" sz="2800" b="1" dirty="0">
                <a:solidFill>
                  <a:srgbClr val="002060"/>
                </a:solidFill>
                <a:latin typeface="Comic Sans MS" panose="030F0702030302020204" pitchFamily="66" charset="0"/>
              </a:rPr>
              <a:t>In Reception Class we teach all single letter phonemes, begin digraphs at the end of the year.</a:t>
            </a:r>
          </a:p>
          <a:p>
            <a:pPr lvl="0"/>
            <a:r>
              <a:rPr lang="en-GB" sz="2800" b="1" dirty="0">
                <a:solidFill>
                  <a:srgbClr val="002060"/>
                </a:solidFill>
                <a:latin typeface="Comic Sans MS" panose="030F0702030302020204" pitchFamily="66" charset="0"/>
              </a:rPr>
              <a:t>Use Cued articulation to help children form the sounds correctly.</a:t>
            </a:r>
          </a:p>
        </p:txBody>
      </p:sp>
    </p:spTree>
    <p:extLst>
      <p:ext uri="{BB962C8B-B14F-4D97-AF65-F5344CB8AC3E}">
        <p14:creationId xmlns:p14="http://schemas.microsoft.com/office/powerpoint/2010/main" val="3638349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97027" y="1020755"/>
            <a:ext cx="9053848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Pure sounds – how do we say a sound?</a:t>
            </a: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Does it matter</a:t>
            </a: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?   </a:t>
            </a: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Yes – look at the link for cued articulation</a:t>
            </a:r>
            <a:endParaRPr lang="en-GB" sz="36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sz="36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sz="36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8800" b="1" dirty="0">
                <a:solidFill>
                  <a:srgbClr val="002060"/>
                </a:solidFill>
                <a:latin typeface="Comic Sans MS" panose="030F0702030302020204" pitchFamily="66" charset="0"/>
              </a:rPr>
              <a:t>r</a:t>
            </a:r>
            <a:r>
              <a:rPr lang="en-GB" sz="8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e d    m u m</a:t>
            </a:r>
            <a:endParaRPr lang="en-GB" sz="8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4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26524" y="2112135"/>
            <a:ext cx="90538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002060"/>
                </a:solidFill>
                <a:latin typeface="Comic Sans MS" panose="030F0702030302020204" pitchFamily="66" charset="0"/>
              </a:rPr>
              <a:t>Extension – can children hear and use the same sound when it is at the end of a word, or in the middle?</a:t>
            </a:r>
          </a:p>
          <a:p>
            <a:endParaRPr lang="en-GB" sz="36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6204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11775" y="1315722"/>
            <a:ext cx="905384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Some useful websites and information</a:t>
            </a:r>
          </a:p>
          <a:p>
            <a:pPr lvl="0"/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Look </a:t>
            </a:r>
            <a:r>
              <a:rPr lang="en-GB" sz="3600" dirty="0">
                <a:solidFill>
                  <a:srgbClr val="002060"/>
                </a:solidFill>
                <a:latin typeface="Comic Sans MS" panose="030F0702030302020204" pitchFamily="66" charset="0"/>
              </a:rPr>
              <a:t>at cued art on </a:t>
            </a: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internet</a:t>
            </a:r>
            <a:endParaRPr lang="en-GB" sz="36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lvl="0"/>
            <a:r>
              <a:rPr lang="en-GB" sz="3600" dirty="0">
                <a:solidFill>
                  <a:srgbClr val="002060"/>
                </a:solidFill>
                <a:latin typeface="Comic Sans MS" panose="030F0702030302020204" pitchFamily="66" charset="0"/>
              </a:rPr>
              <a:t>ICT games</a:t>
            </a:r>
          </a:p>
          <a:p>
            <a:pPr lvl="0"/>
            <a:r>
              <a:rPr lang="en-GB" sz="3600" dirty="0">
                <a:solidFill>
                  <a:srgbClr val="002060"/>
                </a:solidFill>
                <a:latin typeface="Comic Sans MS" panose="030F0702030302020204" pitchFamily="66" charset="0"/>
              </a:rPr>
              <a:t>Phonics Play</a:t>
            </a:r>
          </a:p>
          <a:p>
            <a:pPr lvl="0"/>
            <a:r>
              <a:rPr lang="en-GB" sz="3600" dirty="0">
                <a:solidFill>
                  <a:srgbClr val="002060"/>
                </a:solidFill>
                <a:latin typeface="Comic Sans MS" panose="030F0702030302020204" pitchFamily="66" charset="0"/>
              </a:rPr>
              <a:t>Jolly Phonics</a:t>
            </a:r>
          </a:p>
          <a:p>
            <a:endParaRPr lang="en-GB" sz="36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sz="36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6641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143</Words>
  <Application>Microsoft Office PowerPoint</Application>
  <PresentationFormat>Widescreen</PresentationFormat>
  <Paragraphs>20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Waters</dc:creator>
  <cp:lastModifiedBy>WatersJ</cp:lastModifiedBy>
  <cp:revision>14</cp:revision>
  <dcterms:created xsi:type="dcterms:W3CDTF">2016-09-18T13:32:39Z</dcterms:created>
  <dcterms:modified xsi:type="dcterms:W3CDTF">2020-10-12T11:16:30Z</dcterms:modified>
</cp:coreProperties>
</file>