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1" r:id="rId6"/>
    <p:sldId id="262" r:id="rId7"/>
    <p:sldId id="260" r:id="rId8"/>
    <p:sldId id="259" r:id="rId9"/>
    <p:sldId id="266" r:id="rId10"/>
    <p:sldId id="267" r:id="rId11"/>
    <p:sldId id="268" r:id="rId12"/>
    <p:sldId id="270" r:id="rId13"/>
    <p:sldId id="279" r:id="rId14"/>
    <p:sldId id="280" r:id="rId15"/>
    <p:sldId id="271" r:id="rId16"/>
    <p:sldId id="272" r:id="rId17"/>
    <p:sldId id="273" r:id="rId18"/>
    <p:sldId id="275" r:id="rId19"/>
    <p:sldId id="274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368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027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512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413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070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92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56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81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655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376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996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892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EBC6F-9602-41AE-8F95-CD15510A8EB8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EF4EB-7608-4542-8D6B-1A58A20B48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936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LI: to convert between millimetres, centimetres, metres and kilometres.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576064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mm, cm, m and km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2982" r="2364" b="21206"/>
          <a:stretch/>
        </p:blipFill>
        <p:spPr>
          <a:xfrm>
            <a:off x="1835696" y="3645024"/>
            <a:ext cx="5787727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41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2912554"/>
            <a:ext cx="2819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/>
              <a:t>mm</a:t>
            </a:r>
            <a:endParaRPr lang="en-US" sz="8800" dirty="0"/>
          </a:p>
        </p:txBody>
      </p:sp>
      <p:sp>
        <p:nvSpPr>
          <p:cNvPr id="5" name="TextBox 4"/>
          <p:cNvSpPr txBox="1"/>
          <p:nvPr/>
        </p:nvSpPr>
        <p:spPr>
          <a:xfrm>
            <a:off x="2987040" y="1905000"/>
            <a:ext cx="2819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/>
              <a:t>cm</a:t>
            </a:r>
            <a:endParaRPr lang="en-US" sz="8800" dirty="0"/>
          </a:p>
        </p:txBody>
      </p:sp>
      <p:sp>
        <p:nvSpPr>
          <p:cNvPr id="6" name="TextBox 5"/>
          <p:cNvSpPr txBox="1"/>
          <p:nvPr/>
        </p:nvSpPr>
        <p:spPr>
          <a:xfrm>
            <a:off x="5175069" y="4419600"/>
            <a:ext cx="2819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m</a:t>
            </a:r>
            <a:endParaRPr lang="en-US" sz="8800" dirty="0"/>
          </a:p>
        </p:txBody>
      </p:sp>
      <p:sp>
        <p:nvSpPr>
          <p:cNvPr id="7" name="TextBox 6"/>
          <p:cNvSpPr txBox="1"/>
          <p:nvPr/>
        </p:nvSpPr>
        <p:spPr>
          <a:xfrm>
            <a:off x="5638800" y="152400"/>
            <a:ext cx="2819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/>
              <a:t>km</a:t>
            </a:r>
            <a:endParaRPr lang="en-US" sz="8800" dirty="0"/>
          </a:p>
        </p:txBody>
      </p:sp>
      <p:sp>
        <p:nvSpPr>
          <p:cNvPr id="8" name="TextBox 7"/>
          <p:cNvSpPr txBox="1"/>
          <p:nvPr/>
        </p:nvSpPr>
        <p:spPr>
          <a:xfrm>
            <a:off x="4838700" y="3810000"/>
            <a:ext cx="37338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Millimetres</a:t>
            </a:r>
          </a:p>
          <a:p>
            <a:endParaRPr lang="en-US" sz="8800" dirty="0"/>
          </a:p>
        </p:txBody>
      </p:sp>
      <p:sp>
        <p:nvSpPr>
          <p:cNvPr id="9" name="TextBox 8"/>
          <p:cNvSpPr txBox="1"/>
          <p:nvPr/>
        </p:nvSpPr>
        <p:spPr>
          <a:xfrm>
            <a:off x="1104900" y="4773543"/>
            <a:ext cx="37338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Centimetres</a:t>
            </a:r>
          </a:p>
          <a:p>
            <a:endParaRPr lang="en-US" sz="8800" dirty="0"/>
          </a:p>
        </p:txBody>
      </p:sp>
      <p:sp>
        <p:nvSpPr>
          <p:cNvPr id="10" name="TextBox 9"/>
          <p:cNvSpPr txBox="1"/>
          <p:nvPr/>
        </p:nvSpPr>
        <p:spPr>
          <a:xfrm>
            <a:off x="5410200" y="1905000"/>
            <a:ext cx="37338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Metres</a:t>
            </a:r>
          </a:p>
          <a:p>
            <a:endParaRPr lang="en-US" sz="8800" dirty="0"/>
          </a:p>
        </p:txBody>
      </p:sp>
      <p:sp>
        <p:nvSpPr>
          <p:cNvPr id="11" name="TextBox 10"/>
          <p:cNvSpPr txBox="1"/>
          <p:nvPr/>
        </p:nvSpPr>
        <p:spPr>
          <a:xfrm>
            <a:off x="662940" y="727340"/>
            <a:ext cx="37338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kilometres</a:t>
            </a:r>
          </a:p>
          <a:p>
            <a:endParaRPr lang="en-US" sz="8800" dirty="0"/>
          </a:p>
        </p:txBody>
      </p:sp>
    </p:spTree>
    <p:extLst>
      <p:ext uri="{BB962C8B-B14F-4D97-AF65-F5344CB8AC3E}">
        <p14:creationId xmlns:p14="http://schemas.microsoft.com/office/powerpoint/2010/main" val="413699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5062" y="170472"/>
            <a:ext cx="41542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 smtClean="0"/>
              <a:t>How many….?</a:t>
            </a:r>
            <a:endParaRPr lang="en-US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1600200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mm in a cm?</a:t>
            </a:r>
            <a:endParaRPr 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550817" y="2895600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cm in a m?</a:t>
            </a:r>
            <a:endParaRPr lang="en-US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550817" y="4267200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 in a km?</a:t>
            </a:r>
            <a:endParaRPr lang="en-US" sz="4000" dirty="0"/>
          </a:p>
        </p:txBody>
      </p:sp>
      <p:sp>
        <p:nvSpPr>
          <p:cNvPr id="8" name="AutoShape 2" descr="data:image/jpeg;base64,/9j/4AAQSkZJRgABAQAAAQABAAD/2wCEAAkGBhQSEBUUEhQWFRQQFBQVFRQUFRcYFBMTFxUVFxUYGBcXHCceFxojGRQVIC8gIygpLC0sFx8xNTAqNScrLCkBCQoKBQUFDQUFDSkYEhgpKSkpKSkpKSkpKSkpKSkpKSkpKSkpKSkpKSkpKSkpKSkpKSkpKSkpKSkpKSkpKSkpKf/AABEIAMgA/AMBIgACEQEDEQH/xAAbAAEAAwEBAQEAAAAAAAAAAAAAAQMEAgYFB//EAEgQAAEEAAIFBgkKAwcFAQAAAAEAAgMRBCEFEjFBURNhcXORsiMkMjRSgaGx8AYUIjNDU3KzwdEHQvEVY4OiwsPhdIKSk6Ni/8QAFAEBAAAAAAAAAAAAAAAAAAAAAP/EABQRAQAAAAAAAAAAAAAAAAAAAAD/2gAMAwEAAhEDEQA/AP3FERARVyThpaDtedVvOdUursaexBONYt3tAJHM6wO6exBYiz/PW6hfY1QSCdw1XFp9oKsfiACATm66G80LPsQWIq2zAkgbW1fNYsexV/PG6oddtcWgEZ3rENbs4khBoRV8uNYN3kEgcQNUHvDtRmIadaj5Bp3MaDq7HA+tBYipGLbqtdeUmrqnjreT2rrlhrau+rrm2WgsRU/Om6pdYpmtrHcNXyuyiunTgVZA1jQz2miaHHIE+ooLEVQxALi0bQASOY3XdPYufnjNQv1hqt1rO4apId2EEIL0VbpgCAdrrrnrMqWzAkgEW2rF5i8xfBB2iq+dN1Q7WGqao2KNmhnzk0ujKLA3kEgb6FX7x2oO0VYmGdEfRyNbjQOfDIg+sKBiW6odYp2rR2XrVq7eNhBai45Ua2redXXNdWuTiW6rnawpl6xsU2hZvhQQWouDMBVnyshzmiaHqB7EEout4o1vo3XuPYg7RccsKJsULzvKwaPtyUOmAIB2uuhxoWUFiLhswJIBBLasbxeYsblDZ2lutY1TVG8jezNBYi5Mgut5sgcwq/eO1Ryo47NvMg7REQYdIHwkHWn8iZRDniJOrh4elP6/jpU4/wCsh6x35MyiEHl5DxZD3pr+Pghid5nJvzl5/tn9H7epbMX9dD/i90LI5p+Zu25mTjeczuOa2YkeHi5uV7rUDCDw034o+4Fjj80i6cP+bHw/p6lswR8LN+KPh923hn2rHH5pD04b82Lig1ynxiPqpuHpwetcYc+cdYfyYuKtk84Z1UvfgVUAr5x+Nx4fYx559CClv1GG6cPx4A7ujf8A8LSPOT1I4em71/HPlnLfA4f8UG4ncOP6rRXjB54Rw3Pd6zt9XrQZZPNcR04r3v45LVjPKg607/7mZZHnxbEdOK48XrTivKg608fuJuCDuPziTqodx9Kfesb/ADSXpnH/ANZBWXZS1wjxiTqoe9PvWNx8Tk5zN+c/hkg2YseGh6ZOHoHjn2JhPrpumPuBTivr4f8AF4eiEwf1034o+P3Y+MkGKM+Jx9MH5zOA+Patko8Yj6ubvQrIzzOLpw/E/ax8P6epbJh4xH1U3D04EHOEP0p+s/2Ylmb5thunDcB6PT7Fowu3EdZ/sxLO3zfDc5w+/mb6Iz9WXqQaj5x/g/6/+PjJZi7xbE9OJ2H8XojL3+taa8YPU/6z8fAWV/muI6cVxO9/R7Peg0YvysP1v+xNxXcbfGZOqh7064xh+nB1p4CvAT/GS6jPjEnVQ9+dBjdlg5d1HEXsH20l7P6+tbcUPDQ/ik3f/g9nxzrFIfE5enEc320nDP8AX1rbi/roemTuH4+CgYY+Hl5uS7qxDzNnTFt65npH49i24T6+bpj7ixNFYKPpg4D7ZnT+/rQbZfOI+rm70KYAfTn60cPuYfjNJfr4+rl70KnR5+nP1o4fcw8P1QbkREGLHDwkPWO/JlWylVNhw5zCT9W4uHPbXNz9TvYrkBRqqUQZMLAQ+UnY9zSM9wja07ssweK0li6RBGquJzTXdB4cOfJWLiVtgjiCOhBn0V9RF1cfcC1EKvDQ6jGtu9VrW2d9AD9Fag51AsuMgJfFQyZISeYclK0b+Lh29mxEHIjF3vOV8QLr3ntUckKqhR3Vl2LtEEELDgh4ab8TN3923tW9Z4MNqve6/rC01Wymtbt3+SguLAhZna6RBTLF9F1DMg8MzVevYFXgYKijDhm1rLBzpwaN/TvWpEHPJi7oXVXWdcLU6oqtxUogwY8U+DrTw+5mWwRjbvO/fvr3ntVOJgLnRm/IfrHnGo9tf579S0oK+QbVUKN2KFG8zl0qXRAkEgWLo1mL21wXaIMWFjIllJGTiyjuNMAPtWlkDQAAAANgAFCtlBWIg51Bd7xv6dvuHYgaBs35nnPwF0iAiIg8jLpKTEaVfhWSujhwcEcsojoPkllcdRpcbLWBjboUSTmaWr5G6akmGJimIMmCxL8OXgVyrAGujeWjIOLXC6ysGgNi+ZDD8103iZZXBsOkMNCWPeaYJcP9F8dk0DqO191gmthVv8PsC7WxuKcHNbjsW+SIPBBMLAGRv1TmNaiRzUg9jaay8JgcfFJiJYcSZBjI8a58TWawkMAfcBY6qMPJD6QuvLvavO4sxcji5A+pG6ZjbE8SkPZGZMO1/JnWsAx8reqRbQSSKoB+vIvIfJTUj0jpGGLVaxr8M8MBNB74Tyhoni1t1v5169AVc4JadUgHcSCQDzgEX2hWLmR4AskADaTkAg8z/DzTU2Kwr5MQ5rntxOIjtjdVurHIWt1Rwy4npK9QvEfwnxDThJQHAu+eYwkA2QHTuIJ35jeQLXt0BERAREQQV4L5S6a0jhIhjdaEwMczlMGYnCRkT3taPDBx1pRrixqhu2rrP3pK8LpT5W6OxUnJzYzDthw0oc5jpowZ5onWAQTfJsdRy8twH8oOsHugVKqw8oc0OF04AiwQaIvMHMHmKtQEREBERB8rTBxRIbheSYasyTtc9t3k1rGOaScsySALFB2dUfIzTr8XhGyysDJA+WN4YSWF0Ujoy5hOeqS0kbeFmlr0rhWTtdC6R7SW2RFK6OXVNi7YdYD2WF8H+GrZGYeaF8hliwuJlgw8rgNZ8EYaBZAp2q/XZY9A8EHr0REBERARFw4oO0REEUpREEEKCxdIg45IfHxzBdoiAoc21KIOQwLpEQEREBERBBCxf2JB9zF/62c3NzDsW5EEAUpREBERAREQfN0h8m8NPI2SaCN8jBTXuaNcN4a22ubYt8UQaAGgADIACgBzAbF2iAiIgIiICIiAiIgIiICIiAiIgIiICIiAiIgIiICIiAiIgIiICIiAiIgIiICIiAiIgIiICIiAiIgIiICIiAiIgIiICIiAiIgIiICIiAiIgIiICIiAiIgIiICIiAiIgIiICIiAiIgIiICIiAiIgIiICIiAiIgIiICIiAiIgIiICIiAvnaQ+UOGgcGzzwxOcLDZZWMJF1YDiLF5WvorzHyjw+HM8cRgilxOLDg10sbXiKKIAvkOuDTWlzaYK1nPGyyQH2cHpuCVjnxTRSMZ5T45Gua3fmWkgZLvAaWinBMMjJADRMb2vAI2i2k5qrQ+h4sNEIoWhrQSTQFuc425xraSf2FAALzv8LB4nL/1uN/Pfxz7c0HskREBERAREQEREBERAREQEREBQSpUOQUR4+Nxpr2E8A5pPYCpmx0bDTntaTsDnAE7dxPMewrx/wAnIh/bmkyGjKLAbBvLJSc915cdm3cn8R4gZdGWAT/amH3A5akp3/GW9B7ZrrFjepUM2KUBERAREQEREBERAXkvlNoDFHGQY3BOiMkMb4ZIp9ZrJYXua409gJY4Obll+x9aiD52h8PM1pdiHNMshstjLuSjAyDWa+ZyzLiBZJyGQXzPkR8nZsHC+OWSN4dNNKwMY4aokkL6LnH6W3gK4lfblxNSMZXlh5u9mrq7t/lexaUBERAREQEREBERAREQEREBERAUFSiDy2jNBTx6VxeIPJ8himYZozcZbhYQcqpot537tm9dfLXQM+JODdByd4XGRzu5UkN1GMkBrVBs24f8L0xKpwuI19bIjVe5ue/VNWgtjuhe3fWy+ZdIiAiIgIiICIiAiIgIiIME58Yi/BN74vj4C3rBiPOI+rm70P7regIqsViBGxzzsY0uNVdAWdqttBBKhkgOw3Rr1jaFJWLRf2nXSceI4/og3IiqdiKe1lG3BxHCm6t5/wDcPagtWTSspbDI5potY4g5ZEDLbl2rWsOm/N5PwO9yDa1SoClARVQ4gOuv5XFp6RtVqDnWzpdLDKfGY+qm78C3ICKvEThjS52xos0CcugZldgoBWLRQyk66XcPSK2lYtE+S/rpuH3juCDciKt0wDg3eQSBzAgE/wCYdqCxQSpWLTJ8A+uH6hBtRQAhKCUXEUwcCQbolp6QaI9RC7QZJJjyzW/ylkjjlva6MDPoc7L9lrWGYeMs6qXh6cK3ICIiDBPniI+rm4+lB6vjpVuNnLdSv55GtPQbv3LiWImdjqNCOUE1sJdDWfPqnsTSLCTHQJqVhNDYAHZnmQc6aPi8vVv7p4raf1WTS7CYJAASSx1Vt2cwPsWsj3oM+jZy+FjnZF7GuNAjMi9hNhVaL+066T3rrRERbh4mkUWxsBBFEENFihsTRrCA+wRcshzFWC6wdmfSg7ixRMr2UKa1hvfbi+7/APEdqqmPjMfVzcPSh9a6gaeXkNGiyIA50SDJdE5b93FJozy7HVkI5QTuBLoaH+U9iCzF4gtLKr6b2tPQQSfcqtNebyfgPH9M00g0kxUDlK0nmAa7Pm+N9KdMNJgkABNsOQBJPqGZQawVRgsSZImPIrXY11DOtZoNA79qvKyaJZWHiu75KPjfkDigjReyTrpPerIsQTK9lZMDDeeetrXzfyjZxXGjWEB9gi5ZTmNxeaPQowzDy8po0WxAGjRrX2E5Hbu486CJvOY+qm7+HV2KxOqWCvLeG7aqw43z+Ts51XK3xmM/3U3fg/ZNINOtFV5SgmryGo/bXOQg503nh5N9sO6/YCFtWLTLSYHirtuyr3jcclsJyQVYTE8pE19Vrsa6ttawBrn2qnRR+i/rpt/945Tohvi8XVR8fQHHNRosfRf1s3H7x3FBdFirkeyvIDDfHW1v2VMw8ZZ1UvfgTCt8PLziLhwd8fAUvHjDOqk78P7exBbicVqFgq+UeG7ar6LnXsz8lUaad4B/QO8FOkfLh63n+7l4frkmmGkwOrm7w/RBsLslTgsRykTH1WuxrqButZoNXv27VY/YfWs2ivN4uPJR9wII0V5L+um4/eO4/wBFdHitaRza8jVzsZ6wJ2btip0SPov66bdX2r1GF+vm/wAPufHxSA/zlnVS8PTh9a3WsTx4y3qpOPpxfHwVrcg7REQEpEQEREBERBFKURASkRAREQEREClBCIglRSIgAKURAUUiIFJSlEBRSIgAIGqEQTSUiIP/2Q=="/>
          <p:cNvSpPr>
            <a:spLocks noChangeAspect="1" noChangeArrowheads="1"/>
          </p:cNvSpPr>
          <p:nvPr/>
        </p:nvSpPr>
        <p:spPr bwMode="auto">
          <a:xfrm>
            <a:off x="155575" y="-914400"/>
            <a:ext cx="24003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ata:image/jpeg;base64,/9j/4AAQSkZJRgABAQAAAQABAAD/2wCEAAkGBhQSEBUUEhQWFRQQFBQVFRQUFRcYFBMTFxUVFxUYGBcXHCceFxojGRQVIC8gIygpLC0sFx8xNTAqNScrLCkBCQoKBQUFDQUFDSkYEhgpKSkpKSkpKSkpKSkpKSkpKSkpKSkpKSkpKSkpKSkpKSkpKSkpKSkpKSkpKSkpKSkpKf/AABEIAMgA/AMBIgACEQEDEQH/xAAbAAEAAwEBAQEAAAAAAAAAAAAAAQMEAgYFB//EAEgQAAEEAAIFBgkKAwcFAQAAAAEAAgMRBCEFEjFBURNhcXORsiMkMjRSgaGx8AYUIjNDU3KzwdEHQvEVY4OiwsPhdIKSk6Ni/8QAFAEBAAAAAAAAAAAAAAAAAAAAAP/EABQRAQAAAAAAAAAAAAAAAAAAAAD/2gAMAwEAAhEDEQA/AP3FERARVyThpaDtedVvOdUursaexBONYt3tAJHM6wO6exBYiz/PW6hfY1QSCdw1XFp9oKsfiACATm66G80LPsQWIq2zAkgbW1fNYsexV/PG6oddtcWgEZ3rENbs4khBoRV8uNYN3kEgcQNUHvDtRmIadaj5Bp3MaDq7HA+tBYipGLbqtdeUmrqnjreT2rrlhrau+rrm2WgsRU/Om6pdYpmtrHcNXyuyiunTgVZA1jQz2miaHHIE+ooLEVQxALi0bQASOY3XdPYufnjNQv1hqt1rO4apId2EEIL0VbpgCAdrrrnrMqWzAkgEW2rF5i8xfBB2iq+dN1Q7WGqao2KNmhnzk0ujKLA3kEgb6FX7x2oO0VYmGdEfRyNbjQOfDIg+sKBiW6odYp2rR2XrVq7eNhBai45Ua2redXXNdWuTiW6rnawpl6xsU2hZvhQQWouDMBVnyshzmiaHqB7EEout4o1vo3XuPYg7RccsKJsULzvKwaPtyUOmAIB2uuhxoWUFiLhswJIBBLasbxeYsblDZ2lutY1TVG8jezNBYi5Mgut5sgcwq/eO1Ryo47NvMg7REQYdIHwkHWn8iZRDniJOrh4elP6/jpU4/wCsh6x35MyiEHl5DxZD3pr+Pghid5nJvzl5/tn9H7epbMX9dD/i90LI5p+Zu25mTjeczuOa2YkeHi5uV7rUDCDw034o+4Fjj80i6cP+bHw/p6lswR8LN+KPh923hn2rHH5pD04b82Lig1ynxiPqpuHpwetcYc+cdYfyYuKtk84Z1UvfgVUAr5x+Nx4fYx559CClv1GG6cPx4A7ujf8A8LSPOT1I4em71/HPlnLfA4f8UG4ncOP6rRXjB54Rw3Pd6zt9XrQZZPNcR04r3v45LVjPKg607/7mZZHnxbEdOK48XrTivKg608fuJuCDuPziTqodx9Kfesb/ADSXpnH/ANZBWXZS1wjxiTqoe9PvWNx8Tk5zN+c/hkg2YseGh6ZOHoHjn2JhPrpumPuBTivr4f8AF4eiEwf1034o+P3Y+MkGKM+Jx9MH5zOA+Patko8Yj6ubvQrIzzOLpw/E/ax8P6epbJh4xH1U3D04EHOEP0p+s/2Ylmb5thunDcB6PT7Fowu3EdZ/sxLO3zfDc5w+/mb6Iz9WXqQaj5x/g/6/+PjJZi7xbE9OJ2H8XojL3+taa8YPU/6z8fAWV/muI6cVxO9/R7Peg0YvysP1v+xNxXcbfGZOqh7064xh+nB1p4CvAT/GS6jPjEnVQ9+dBjdlg5d1HEXsH20l7P6+tbcUPDQ/ik3f/g9nxzrFIfE5enEc320nDP8AX1rbi/roemTuH4+CgYY+Hl5uS7qxDzNnTFt65npH49i24T6+bpj7ixNFYKPpg4D7ZnT+/rQbZfOI+rm70KYAfTn60cPuYfjNJfr4+rl70KnR5+nP1o4fcw8P1QbkREGLHDwkPWO/JlWylVNhw5zCT9W4uHPbXNz9TvYrkBRqqUQZMLAQ+UnY9zSM9wja07ssweK0li6RBGquJzTXdB4cOfJWLiVtgjiCOhBn0V9RF1cfcC1EKvDQ6jGtu9VrW2d9AD9Fag51AsuMgJfFQyZISeYclK0b+Lh29mxEHIjF3vOV8QLr3ntUckKqhR3Vl2LtEEELDgh4ab8TN3923tW9Z4MNqve6/rC01Wymtbt3+SguLAhZna6RBTLF9F1DMg8MzVevYFXgYKijDhm1rLBzpwaN/TvWpEHPJi7oXVXWdcLU6oqtxUogwY8U+DrTw+5mWwRjbvO/fvr3ntVOJgLnRm/IfrHnGo9tf579S0oK+QbVUKN2KFG8zl0qXRAkEgWLo1mL21wXaIMWFjIllJGTiyjuNMAPtWlkDQAAAANgAFCtlBWIg51Bd7xv6dvuHYgaBs35nnPwF0iAiIg8jLpKTEaVfhWSujhwcEcsojoPkllcdRpcbLWBjboUSTmaWr5G6akmGJimIMmCxL8OXgVyrAGujeWjIOLXC6ysGgNi+ZDD8103iZZXBsOkMNCWPeaYJcP9F8dk0DqO191gmthVv8PsC7WxuKcHNbjsW+SIPBBMLAGRv1TmNaiRzUg9jaay8JgcfFJiJYcSZBjI8a58TWawkMAfcBY6qMPJD6QuvLvavO4sxcji5A+pG6ZjbE8SkPZGZMO1/JnWsAx8reqRbQSSKoB+vIvIfJTUj0jpGGLVaxr8M8MBNB74Tyhoni1t1v5169AVc4JadUgHcSCQDzgEX2hWLmR4AskADaTkAg8z/DzTU2Kwr5MQ5rntxOIjtjdVurHIWt1Rwy4npK9QvEfwnxDThJQHAu+eYwkA2QHTuIJ35jeQLXt0BERAREQQV4L5S6a0jhIhjdaEwMczlMGYnCRkT3taPDBx1pRrixqhu2rrP3pK8LpT5W6OxUnJzYzDthw0oc5jpowZ5onWAQTfJsdRy8twH8oOsHugVKqw8oc0OF04AiwQaIvMHMHmKtQEREBERB8rTBxRIbheSYasyTtc9t3k1rGOaScsySALFB2dUfIzTr8XhGyysDJA+WN4YSWF0Ujoy5hOeqS0kbeFmlr0rhWTtdC6R7SW2RFK6OXVNi7YdYD2WF8H+GrZGYeaF8hliwuJlgw8rgNZ8EYaBZAp2q/XZY9A8EHr0REBERARFw4oO0REEUpREEEKCxdIg45IfHxzBdoiAoc21KIOQwLpEQEREBERBBCxf2JB9zF/62c3NzDsW5EEAUpREBERAREQfN0h8m8NPI2SaCN8jBTXuaNcN4a22ubYt8UQaAGgADIACgBzAbF2iAiIgIiICIiAiIgIiICIiAiIgIiICIiAiIgIiICIiAiIgIiICIiAiIgIiICIiAiIgIiICIiAiIgIiICIiAiIgIiICIiAiIgIiICIiAiIgIiICIiAiIgIiICIiAiIgIiICIiAiIgIiICIiAiIgIiICIiAiIgIiICIiAiIgIiICIiAvnaQ+UOGgcGzzwxOcLDZZWMJF1YDiLF5WvorzHyjw+HM8cRgilxOLDg10sbXiKKIAvkOuDTWlzaYK1nPGyyQH2cHpuCVjnxTRSMZ5T45Gua3fmWkgZLvAaWinBMMjJADRMb2vAI2i2k5qrQ+h4sNEIoWhrQSTQFuc425xraSf2FAALzv8LB4nL/1uN/Pfxz7c0HskREBERAREQEREBERAREQEREBQSpUOQUR4+Nxpr2E8A5pPYCpmx0bDTntaTsDnAE7dxPMewrx/wAnIh/bmkyGjKLAbBvLJSc915cdm3cn8R4gZdGWAT/amH3A5akp3/GW9B7ZrrFjepUM2KUBERAREQEREBERAXkvlNoDFHGQY3BOiMkMb4ZIp9ZrJYXua409gJY4Obll+x9aiD52h8PM1pdiHNMshstjLuSjAyDWa+ZyzLiBZJyGQXzPkR8nZsHC+OWSN4dNNKwMY4aokkL6LnH6W3gK4lfblxNSMZXlh5u9mrq7t/lexaUBERAREQEREBERAREQEREBERAUFSiDy2jNBTx6VxeIPJ8himYZozcZbhYQcqpot537tm9dfLXQM+JODdByd4XGRzu5UkN1GMkBrVBs24f8L0xKpwuI19bIjVe5ue/VNWgtjuhe3fWy+ZdIiAiIgIiICIiAiIgIiIME58Yi/BN74vj4C3rBiPOI+rm70P7regIqsViBGxzzsY0uNVdAWdqttBBKhkgOw3Rr1jaFJWLRf2nXSceI4/og3IiqdiKe1lG3BxHCm6t5/wDcPagtWTSspbDI5potY4g5ZEDLbl2rWsOm/N5PwO9yDa1SoClARVQ4gOuv5XFp6RtVqDnWzpdLDKfGY+qm78C3ICKvEThjS52xos0CcugZldgoBWLRQyk66XcPSK2lYtE+S/rpuH3juCDciKt0wDg3eQSBzAgE/wCYdqCxQSpWLTJ8A+uH6hBtRQAhKCUXEUwcCQbolp6QaI9RC7QZJJjyzW/ylkjjlva6MDPoc7L9lrWGYeMs6qXh6cK3ICIiDBPniI+rm4+lB6vjpVuNnLdSv55GtPQbv3LiWImdjqNCOUE1sJdDWfPqnsTSLCTHQJqVhNDYAHZnmQc6aPi8vVv7p4raf1WTS7CYJAASSx1Vt2cwPsWsj3oM+jZy+FjnZF7GuNAjMi9hNhVaL+066T3rrRERbh4mkUWxsBBFEENFihsTRrCA+wRcshzFWC6wdmfSg7ixRMr2UKa1hvfbi+7/APEdqqmPjMfVzcPSh9a6gaeXkNGiyIA50SDJdE5b93FJozy7HVkI5QTuBLoaH+U9iCzF4gtLKr6b2tPQQSfcqtNebyfgPH9M00g0kxUDlK0nmAa7Pm+N9KdMNJgkABNsOQBJPqGZQawVRgsSZImPIrXY11DOtZoNA79qvKyaJZWHiu75KPjfkDigjReyTrpPerIsQTK9lZMDDeeetrXzfyjZxXGjWEB9gi5ZTmNxeaPQowzDy8po0WxAGjRrX2E5Hbu486CJvOY+qm7+HV2KxOqWCvLeG7aqw43z+Ts51XK3xmM/3U3fg/ZNINOtFV5SgmryGo/bXOQg503nh5N9sO6/YCFtWLTLSYHirtuyr3jcclsJyQVYTE8pE19Vrsa6ttawBrn2qnRR+i/rpt/945Tohvi8XVR8fQHHNRosfRf1s3H7x3FBdFirkeyvIDDfHW1v2VMw8ZZ1UvfgTCt8PLziLhwd8fAUvHjDOqk78P7exBbicVqFgq+UeG7ar6LnXsz8lUaad4B/QO8FOkfLh63n+7l4frkmmGkwOrm7w/RBsLslTgsRykTH1WuxrqButZoNXv27VY/YfWs2ivN4uPJR9wII0V5L+um4/eO4/wBFdHitaRza8jVzsZ6wJ2btip0SPov66bdX2r1GF+vm/wAPufHxSA/zlnVS8PTh9a3WsTx4y3qpOPpxfHwVrcg7REQEpEQEREBERBFKURASkRAREQEREClBCIglRSIgAKURAUUiIFJSlEBRSIgAIGqEQTSUiIP/2Q=="/>
          <p:cNvSpPr>
            <a:spLocks noChangeAspect="1" noChangeArrowheads="1"/>
          </p:cNvSpPr>
          <p:nvPr/>
        </p:nvSpPr>
        <p:spPr bwMode="auto">
          <a:xfrm>
            <a:off x="307975" y="-762000"/>
            <a:ext cx="24003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70472"/>
            <a:ext cx="1885950" cy="1496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869859" y="1600199"/>
            <a:ext cx="121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10</a:t>
            </a:r>
            <a:endParaRPr lang="en-US" sz="4400" dirty="0"/>
          </a:p>
        </p:txBody>
      </p:sp>
      <p:sp>
        <p:nvSpPr>
          <p:cNvPr id="11" name="5-Point Star 10"/>
          <p:cNvSpPr/>
          <p:nvPr/>
        </p:nvSpPr>
        <p:spPr>
          <a:xfrm>
            <a:off x="4495800" y="1103756"/>
            <a:ext cx="1676400" cy="1680865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869859" y="2871650"/>
            <a:ext cx="121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100</a:t>
            </a:r>
            <a:endParaRPr lang="en-US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4869858" y="4205645"/>
            <a:ext cx="1683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1000</a:t>
            </a:r>
            <a:endParaRPr lang="en-US" sz="4400" dirty="0"/>
          </a:p>
        </p:txBody>
      </p:sp>
      <p:sp>
        <p:nvSpPr>
          <p:cNvPr id="12" name="Lightning Bolt 11"/>
          <p:cNvSpPr/>
          <p:nvPr/>
        </p:nvSpPr>
        <p:spPr>
          <a:xfrm rot="17643271">
            <a:off x="4395384" y="2299511"/>
            <a:ext cx="2365791" cy="1913719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648200" y="4205645"/>
            <a:ext cx="1676400" cy="97595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70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6400" y="356269"/>
            <a:ext cx="5791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Convert: mm to cm</a:t>
            </a:r>
            <a:endParaRPr lang="en-US" sz="5400" dirty="0" smtClean="0"/>
          </a:p>
          <a:p>
            <a:pPr algn="ctr"/>
            <a:r>
              <a:rPr lang="en-GB" sz="5400" dirty="0" smtClean="0"/>
              <a:t>X 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mm in 1 cm?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2 cm?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99723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/>
              <a:t>5</a:t>
            </a:r>
            <a:r>
              <a:rPr lang="en-GB" sz="4000" dirty="0" smtClean="0"/>
              <a:t> </a:t>
            </a:r>
            <a:r>
              <a:rPr lang="en-GB" sz="4000" dirty="0" smtClean="0"/>
              <a:t>cm?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41418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/>
              <a:t>3</a:t>
            </a:r>
            <a:r>
              <a:rPr lang="en-GB" sz="4000" dirty="0" smtClean="0"/>
              <a:t>0 cm</a:t>
            </a:r>
            <a:r>
              <a:rPr lang="en-GB" sz="4000" dirty="0" smtClean="0"/>
              <a:t>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20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50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  <a:r>
              <a:rPr lang="en-GB" sz="4000" dirty="0" smtClean="0"/>
              <a:t>00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398621" y="1928634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99711" y="2667000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98621" y="4200973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92091" y="3411585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84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6400" y="356269"/>
            <a:ext cx="5791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Convert: cm to m</a:t>
            </a:r>
            <a:endParaRPr lang="en-US" sz="5400" dirty="0" smtClean="0"/>
          </a:p>
          <a:p>
            <a:pPr algn="ctr"/>
            <a:r>
              <a:rPr lang="en-GB" sz="5400" dirty="0" smtClean="0"/>
              <a:t>X 100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cm in 1 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2.5 </a:t>
            </a:r>
            <a:r>
              <a:rPr lang="en-GB" sz="4000" dirty="0" smtClean="0"/>
              <a:t>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99723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14 </a:t>
            </a:r>
            <a:r>
              <a:rPr lang="en-GB" sz="4000" dirty="0" smtClean="0"/>
              <a:t>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41418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40 </a:t>
            </a:r>
            <a:r>
              <a:rPr lang="en-GB" sz="4000" dirty="0" smtClean="0"/>
              <a:t>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100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250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1400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4</a:t>
            </a:r>
            <a:r>
              <a:rPr lang="en-GB" sz="4000" dirty="0" smtClean="0"/>
              <a:t>000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398620" y="1928634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98620" y="2634343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424896" y="4087126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424896" y="3357469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87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6400" y="356269"/>
            <a:ext cx="5791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Convert: m to km</a:t>
            </a:r>
            <a:endParaRPr lang="en-US" sz="5400" dirty="0" smtClean="0"/>
          </a:p>
          <a:p>
            <a:pPr algn="ctr"/>
            <a:r>
              <a:rPr lang="en-GB" sz="5400" dirty="0" smtClean="0"/>
              <a:t>X 1000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m in 1 km?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6 </a:t>
            </a:r>
            <a:r>
              <a:rPr lang="en-GB" sz="4000" dirty="0" smtClean="0"/>
              <a:t>km?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99723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11 </a:t>
            </a:r>
            <a:r>
              <a:rPr lang="en-GB" sz="4000" dirty="0" smtClean="0"/>
              <a:t>km?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41418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35</a:t>
            </a:r>
            <a:r>
              <a:rPr lang="en-GB" sz="4000" dirty="0" smtClean="0"/>
              <a:t> </a:t>
            </a:r>
            <a:r>
              <a:rPr lang="en-GB" sz="4000" dirty="0" smtClean="0"/>
              <a:t>km?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1000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6</a:t>
            </a:r>
            <a:r>
              <a:rPr lang="en-GB" sz="4000" dirty="0" smtClean="0"/>
              <a:t>000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408419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11,000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371408" y="422801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35</a:t>
            </a:r>
            <a:r>
              <a:rPr lang="en-GB" sz="4000" dirty="0" smtClean="0"/>
              <a:t>,000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401888" y="1928634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99415" y="2675952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56925" y="4161455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76094" y="3400383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97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Converting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447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dirty="0" smtClean="0">
                <a:solidFill>
                  <a:srgbClr val="00B0F0"/>
                </a:solidFill>
              </a:rPr>
              <a:t>cm to mm – x 10</a:t>
            </a:r>
            <a:endParaRPr lang="en-US" sz="60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GB" sz="6000" dirty="0" smtClean="0">
                <a:solidFill>
                  <a:srgbClr val="00B0F0"/>
                </a:solidFill>
              </a:rPr>
              <a:t>m to cm – x 100</a:t>
            </a:r>
          </a:p>
          <a:p>
            <a:pPr marL="0" indent="0">
              <a:buNone/>
            </a:pPr>
            <a:r>
              <a:rPr lang="en-GB" sz="6000" dirty="0" smtClean="0">
                <a:solidFill>
                  <a:srgbClr val="00B0F0"/>
                </a:solidFill>
              </a:rPr>
              <a:t>km to m – x 1000</a:t>
            </a:r>
          </a:p>
        </p:txBody>
      </p:sp>
    </p:spTree>
    <p:extLst>
      <p:ext uri="{BB962C8B-B14F-4D97-AF65-F5344CB8AC3E}">
        <p14:creationId xmlns:p14="http://schemas.microsoft.com/office/powerpoint/2010/main" val="427134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6400" y="356269"/>
            <a:ext cx="5791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Convert: cm to mm</a:t>
            </a:r>
            <a:endParaRPr lang="en-US" sz="5400" dirty="0" smtClean="0"/>
          </a:p>
          <a:p>
            <a:pPr algn="ctr"/>
            <a:r>
              <a:rPr lang="en-GB" sz="5400" dirty="0"/>
              <a:t>÷</a:t>
            </a:r>
            <a:r>
              <a:rPr lang="en-GB" sz="5400" dirty="0" smtClean="0"/>
              <a:t> 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cm in </a:t>
            </a:r>
            <a:r>
              <a:rPr lang="en-GB" sz="4000" dirty="0" smtClean="0"/>
              <a:t>10 mm</a:t>
            </a:r>
            <a:r>
              <a:rPr lang="en-GB" sz="4000" dirty="0" smtClean="0"/>
              <a:t>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70 </a:t>
            </a:r>
            <a:r>
              <a:rPr lang="en-GB" sz="4000" dirty="0"/>
              <a:t>m</a:t>
            </a:r>
            <a:r>
              <a:rPr lang="en-GB" sz="4000" dirty="0" smtClean="0"/>
              <a:t>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483428" y="3440647"/>
            <a:ext cx="29151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150 </a:t>
            </a:r>
            <a:r>
              <a:rPr lang="en-GB" sz="4000" dirty="0" smtClean="0"/>
              <a:t>mm?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581400" y="4141857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800 </a:t>
            </a:r>
            <a:r>
              <a:rPr lang="en-GB" sz="4000" dirty="0" smtClean="0"/>
              <a:t>mm?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7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15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8</a:t>
            </a:r>
            <a:r>
              <a:rPr lang="en-GB" sz="4000" dirty="0" smtClean="0"/>
              <a:t>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398622" y="1928634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98529" y="2660245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422572" y="4148533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95689" y="3392304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361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6400" y="356269"/>
            <a:ext cx="5791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Convert: m to cm</a:t>
            </a:r>
            <a:endParaRPr lang="en-US" sz="5400" dirty="0" smtClean="0"/>
          </a:p>
          <a:p>
            <a:pPr algn="ctr"/>
            <a:r>
              <a:rPr lang="en-GB" sz="5400" dirty="0" smtClean="0"/>
              <a:t>÷ 100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m in 100 cm?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581400" y="2667000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34</a:t>
            </a:r>
            <a:r>
              <a:rPr lang="en-GB" sz="4000" dirty="0" smtClean="0"/>
              <a:t>0 </a:t>
            </a:r>
            <a:r>
              <a:rPr lang="en-GB" sz="4000" dirty="0" smtClean="0"/>
              <a:t>cm?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581400" y="3502709"/>
            <a:ext cx="2778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6000 </a:t>
            </a:r>
            <a:r>
              <a:rPr lang="en-GB" sz="4000" dirty="0" smtClean="0"/>
              <a:t>cm?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581400" y="4141857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84</a:t>
            </a:r>
            <a:r>
              <a:rPr lang="en-GB" sz="4000" dirty="0" smtClean="0"/>
              <a:t>00 </a:t>
            </a:r>
            <a:r>
              <a:rPr lang="en-GB" sz="4000" dirty="0" smtClean="0"/>
              <a:t>cm?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3.4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417111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60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818312" y="4161274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84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405537" y="1909972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405537" y="2605831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405536" y="4082386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92089" y="3325744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72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6400" y="356269"/>
            <a:ext cx="5791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Convert: km to m</a:t>
            </a:r>
            <a:endParaRPr lang="en-US" sz="5400" dirty="0" smtClean="0"/>
          </a:p>
          <a:p>
            <a:pPr algn="ctr"/>
            <a:r>
              <a:rPr lang="en-GB" sz="5400" dirty="0"/>
              <a:t>÷</a:t>
            </a:r>
            <a:r>
              <a:rPr lang="en-GB" sz="5400" dirty="0" smtClean="0"/>
              <a:t> 1000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1928634"/>
            <a:ext cx="5836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km in 1000 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505200" y="2667000"/>
            <a:ext cx="281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9000m</a:t>
            </a:r>
            <a:r>
              <a:rPr lang="en-GB" sz="4000" dirty="0" smtClean="0"/>
              <a:t>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048000" y="3502709"/>
            <a:ext cx="3311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20,000 </a:t>
            </a:r>
            <a:r>
              <a:rPr lang="en-GB" sz="4000" dirty="0" smtClean="0"/>
              <a:t>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0" y="4141857"/>
            <a:ext cx="3276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</a:t>
            </a:r>
            <a:r>
              <a:rPr lang="en-GB" sz="4000" dirty="0" smtClean="0"/>
              <a:t>63</a:t>
            </a:r>
            <a:r>
              <a:rPr lang="en-GB" sz="4000" dirty="0" smtClean="0"/>
              <a:t>,000 </a:t>
            </a:r>
            <a:r>
              <a:rPr lang="en-GB" sz="4000" dirty="0" smtClean="0"/>
              <a:t>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9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4630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</a:t>
            </a:r>
            <a:r>
              <a:rPr lang="en-GB" sz="4000" dirty="0" smtClean="0"/>
              <a:t>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818312" y="422801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63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371408" y="1906863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59434" y="2655339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27927" y="4141857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59433" y="3393891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556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Converting – reverse it!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447800"/>
            <a:ext cx="5943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dirty="0" smtClean="0">
                <a:solidFill>
                  <a:srgbClr val="00B0F0"/>
                </a:solidFill>
              </a:rPr>
              <a:t>mm to cm ÷ 10</a:t>
            </a:r>
            <a:endParaRPr lang="en-US" sz="60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GB" sz="6000" dirty="0" smtClean="0">
                <a:solidFill>
                  <a:srgbClr val="00B0F0"/>
                </a:solidFill>
              </a:rPr>
              <a:t>cm to m ÷ 100</a:t>
            </a:r>
          </a:p>
          <a:p>
            <a:pPr marL="0" indent="0">
              <a:buNone/>
            </a:pPr>
            <a:r>
              <a:rPr lang="en-GB" sz="6000" dirty="0" smtClean="0">
                <a:solidFill>
                  <a:srgbClr val="00B0F0"/>
                </a:solidFill>
              </a:rPr>
              <a:t>m to km ÷ 1000</a:t>
            </a:r>
          </a:p>
        </p:txBody>
      </p:sp>
    </p:spTree>
    <p:extLst>
      <p:ext uri="{BB962C8B-B14F-4D97-AF65-F5344CB8AC3E}">
        <p14:creationId xmlns:p14="http://schemas.microsoft.com/office/powerpoint/2010/main" val="341833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 can measure length and convert lengths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886200" cy="4495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Which is longer?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1m or 200 cm?</a:t>
            </a:r>
          </a:p>
          <a:p>
            <a:pPr marL="0" indent="0">
              <a:buNone/>
            </a:pPr>
            <a:r>
              <a:rPr lang="en-GB" dirty="0" smtClean="0"/>
              <a:t>2.5 m or 300cm?</a:t>
            </a:r>
          </a:p>
          <a:p>
            <a:pPr marL="0" indent="0">
              <a:buNone/>
            </a:pPr>
            <a:r>
              <a:rPr lang="en-GB" dirty="0" smtClean="0"/>
              <a:t>50mm or 4 cm?</a:t>
            </a:r>
          </a:p>
          <a:p>
            <a:pPr marL="0" indent="0">
              <a:buNone/>
            </a:pPr>
            <a:r>
              <a:rPr lang="en-GB" dirty="0" smtClean="0"/>
              <a:t>1km or 1000m?</a:t>
            </a:r>
          </a:p>
          <a:p>
            <a:pPr marL="0" indent="0">
              <a:buNone/>
            </a:pPr>
            <a:r>
              <a:rPr lang="en-GB" dirty="0" smtClean="0"/>
              <a:t>50,000m or 500 km?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483826" y="28194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200cm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483826" y="3433465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300cm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4483826" y="39624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50mm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483826" y="45720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 same!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483826" y="5181599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500km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4500736" y="2819399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00736" y="3357562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500736" y="3947271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4500736" y="4543752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500736" y="5196894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28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en-GB" b="1" dirty="0" smtClean="0"/>
              <a:t>Now try these:</a:t>
            </a:r>
            <a:endParaRPr lang="en-GB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980728"/>
            <a:ext cx="438214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3200" dirty="0" smtClean="0"/>
              <a:t>6.4cm in mm</a:t>
            </a:r>
          </a:p>
          <a:p>
            <a:pPr marL="514350" indent="-514350">
              <a:buAutoNum type="arabicPeriod"/>
            </a:pPr>
            <a:endParaRPr lang="en-GB" sz="3200" dirty="0"/>
          </a:p>
          <a:p>
            <a:r>
              <a:rPr lang="en-GB" sz="3200" dirty="0" smtClean="0"/>
              <a:t>2. 7.36m in cm</a:t>
            </a:r>
          </a:p>
          <a:p>
            <a:endParaRPr lang="en-GB" sz="3200" dirty="0"/>
          </a:p>
          <a:p>
            <a:r>
              <a:rPr lang="en-GB" sz="3200" dirty="0" smtClean="0"/>
              <a:t>3. 2340m in km  </a:t>
            </a:r>
            <a:endParaRPr lang="en-GB" sz="3200" dirty="0" smtClean="0">
              <a:solidFill>
                <a:srgbClr val="FF0000"/>
              </a:solidFill>
            </a:endParaRPr>
          </a:p>
          <a:p>
            <a:endParaRPr lang="en-GB" sz="3200" dirty="0"/>
          </a:p>
          <a:p>
            <a:r>
              <a:rPr lang="en-GB" sz="3200" dirty="0" smtClean="0"/>
              <a:t>4. 59mm in cm  </a:t>
            </a:r>
          </a:p>
          <a:p>
            <a:endParaRPr lang="en-GB" sz="3200" dirty="0"/>
          </a:p>
          <a:p>
            <a:r>
              <a:rPr lang="en-GB" sz="3200" dirty="0" smtClean="0"/>
              <a:t>5. 513km in m </a:t>
            </a:r>
          </a:p>
          <a:p>
            <a:endParaRPr lang="en-GB" sz="3200" dirty="0"/>
          </a:p>
          <a:p>
            <a:r>
              <a:rPr lang="en-GB" sz="3200" dirty="0" smtClean="0"/>
              <a:t>6. 44.65m in cm  </a:t>
            </a:r>
          </a:p>
          <a:p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99992" y="944136"/>
            <a:ext cx="453650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7. 12,340m in km  </a:t>
            </a:r>
          </a:p>
          <a:p>
            <a:endParaRPr lang="en-GB" sz="3200" dirty="0"/>
          </a:p>
          <a:p>
            <a:r>
              <a:rPr lang="en-GB" sz="3200" dirty="0" smtClean="0"/>
              <a:t>8. 3910km in m         			</a:t>
            </a:r>
            <a:endParaRPr lang="en-GB" sz="3200" dirty="0"/>
          </a:p>
          <a:p>
            <a:r>
              <a:rPr lang="en-GB" sz="3200" dirty="0" smtClean="0"/>
              <a:t>9. 6m in mm   </a:t>
            </a:r>
            <a:endParaRPr lang="en-GB" sz="3200" dirty="0" smtClean="0">
              <a:solidFill>
                <a:srgbClr val="FF0000"/>
              </a:solidFill>
            </a:endParaRPr>
          </a:p>
          <a:p>
            <a:endParaRPr lang="en-GB" sz="3200" dirty="0"/>
          </a:p>
          <a:p>
            <a:r>
              <a:rPr lang="en-GB" sz="3200" dirty="0" smtClean="0"/>
              <a:t>10. 3262mm in m  </a:t>
            </a:r>
            <a:endParaRPr lang="en-GB" sz="3200" dirty="0" smtClean="0">
              <a:solidFill>
                <a:srgbClr val="FF0000"/>
              </a:solidFill>
            </a:endParaRPr>
          </a:p>
          <a:p>
            <a:endParaRPr lang="en-GB" sz="3200" dirty="0"/>
          </a:p>
          <a:p>
            <a:r>
              <a:rPr lang="en-GB" sz="3200" dirty="0" smtClean="0"/>
              <a:t>11.8.1m in mm  </a:t>
            </a:r>
            <a:endParaRPr lang="en-GB" sz="3200" dirty="0" smtClean="0">
              <a:solidFill>
                <a:srgbClr val="FF0000"/>
              </a:solidFill>
            </a:endParaRPr>
          </a:p>
          <a:p>
            <a:endParaRPr lang="en-GB" sz="3200" dirty="0"/>
          </a:p>
          <a:p>
            <a:r>
              <a:rPr lang="en-GB" sz="3200" dirty="0" smtClean="0"/>
              <a:t>12. 450m in km 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63741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en-GB" b="1" dirty="0" smtClean="0"/>
              <a:t>Now try these:</a:t>
            </a:r>
            <a:endParaRPr lang="en-GB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980728"/>
            <a:ext cx="302433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3200" dirty="0" smtClean="0"/>
              <a:t>6.4cm in mm</a:t>
            </a:r>
          </a:p>
          <a:p>
            <a:endParaRPr lang="en-GB" sz="3200" dirty="0"/>
          </a:p>
          <a:p>
            <a:r>
              <a:rPr lang="en-GB" sz="3200" dirty="0" smtClean="0"/>
              <a:t>2. 7.36m in cm </a:t>
            </a:r>
          </a:p>
          <a:p>
            <a:endParaRPr lang="en-GB" sz="3200" dirty="0"/>
          </a:p>
          <a:p>
            <a:r>
              <a:rPr lang="en-GB" sz="3200" dirty="0" smtClean="0"/>
              <a:t>3. 2340m in km  </a:t>
            </a:r>
            <a:endParaRPr lang="en-GB" sz="3200" dirty="0" smtClean="0">
              <a:solidFill>
                <a:srgbClr val="FF0000"/>
              </a:solidFill>
            </a:endParaRPr>
          </a:p>
          <a:p>
            <a:endParaRPr lang="en-GB" sz="3200" dirty="0"/>
          </a:p>
          <a:p>
            <a:r>
              <a:rPr lang="en-GB" sz="3200" dirty="0" smtClean="0"/>
              <a:t>4. 59mm in cm </a:t>
            </a:r>
          </a:p>
          <a:p>
            <a:endParaRPr lang="en-GB" sz="3200" dirty="0"/>
          </a:p>
          <a:p>
            <a:r>
              <a:rPr lang="en-GB" sz="3200" dirty="0" smtClean="0"/>
              <a:t>5. 513km in m </a:t>
            </a:r>
          </a:p>
          <a:p>
            <a:endParaRPr lang="en-GB" sz="3200" dirty="0"/>
          </a:p>
          <a:p>
            <a:r>
              <a:rPr lang="en-GB" sz="3200" dirty="0" smtClean="0"/>
              <a:t>6. 44.65m in cm  </a:t>
            </a:r>
          </a:p>
          <a:p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99992" y="944136"/>
            <a:ext cx="316835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7. 12,340m in km   </a:t>
            </a:r>
          </a:p>
          <a:p>
            <a:endParaRPr lang="en-GB" sz="3200" dirty="0"/>
          </a:p>
          <a:p>
            <a:r>
              <a:rPr lang="en-GB" sz="3200" dirty="0" smtClean="0"/>
              <a:t>8. 3910km in m         			</a:t>
            </a:r>
            <a:endParaRPr lang="en-GB" sz="3200" dirty="0"/>
          </a:p>
          <a:p>
            <a:r>
              <a:rPr lang="en-GB" sz="3200" dirty="0" smtClean="0"/>
              <a:t>9. 6m in mm</a:t>
            </a:r>
          </a:p>
          <a:p>
            <a:endParaRPr lang="en-GB" sz="3200" dirty="0"/>
          </a:p>
          <a:p>
            <a:r>
              <a:rPr lang="en-GB" sz="3200" dirty="0" smtClean="0"/>
              <a:t>10. 3262mm in m</a:t>
            </a:r>
          </a:p>
          <a:p>
            <a:endParaRPr lang="en-GB" sz="3200" dirty="0"/>
          </a:p>
          <a:p>
            <a:r>
              <a:rPr lang="en-GB" sz="3200" dirty="0" smtClean="0"/>
              <a:t>11.8.1m in mm  </a:t>
            </a:r>
            <a:endParaRPr lang="en-GB" sz="3200" dirty="0" smtClean="0">
              <a:solidFill>
                <a:srgbClr val="FF0000"/>
              </a:solidFill>
            </a:endParaRPr>
          </a:p>
          <a:p>
            <a:endParaRPr lang="en-GB" sz="3200" dirty="0"/>
          </a:p>
          <a:p>
            <a:r>
              <a:rPr lang="en-GB" sz="3200" dirty="0" smtClean="0"/>
              <a:t>12. 450m in km  </a:t>
            </a:r>
            <a:endParaRPr lang="en-GB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3131840" y="980728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64mm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59832" y="1980129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736cm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59832" y="2924944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2.34km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59832" y="3933056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5.9cm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71800" y="4869160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513,000m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59832" y="5877272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4465cm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75748" y="927093"/>
            <a:ext cx="1753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12.34km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76256" y="2276872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3,910,000m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48264" y="2916233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6000mm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24328" y="3861048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3.262m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36296" y="4869160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8100mm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80312" y="5805264"/>
            <a:ext cx="1537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0.45km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97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20"/>
          <p:cNvGrpSpPr>
            <a:grpSpLocks/>
          </p:cNvGrpSpPr>
          <p:nvPr/>
        </p:nvGrpSpPr>
        <p:grpSpPr bwMode="auto">
          <a:xfrm>
            <a:off x="228600" y="1117674"/>
            <a:ext cx="8686800" cy="1600200"/>
            <a:chOff x="107735775" y="106560150"/>
            <a:chExt cx="4789352" cy="777535"/>
          </a:xfrm>
        </p:grpSpPr>
        <p:pic>
          <p:nvPicPr>
            <p:cNvPr id="9237" name="Picture 21" descr="ruler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35775" y="106560150"/>
              <a:ext cx="4789352" cy="7775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22" name="Text Box 23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59192" y="457200"/>
            <a:ext cx="591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Measuring in centimetres (cm)</a:t>
            </a:r>
            <a:endParaRPr lang="en-US" sz="3600" dirty="0"/>
          </a:p>
        </p:txBody>
      </p:sp>
      <p:pic>
        <p:nvPicPr>
          <p:cNvPr id="9283" name="Picture 6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t="65911" r="7886" b="20936"/>
          <a:stretch/>
        </p:blipFill>
        <p:spPr bwMode="auto">
          <a:xfrm>
            <a:off x="228600" y="3581400"/>
            <a:ext cx="8700247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343952" y="2935069"/>
            <a:ext cx="5961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Measuring in millimetres (mm)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39801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237262" y="90260"/>
            <a:ext cx="8904561" cy="2286000"/>
            <a:chOff x="107735775" y="106560150"/>
            <a:chExt cx="4789352" cy="777535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35775" y="106560150"/>
              <a:ext cx="4789352" cy="7775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7807775" y="106740150"/>
              <a:ext cx="3276000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Text Box 71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362418" y="2953434"/>
            <a:ext cx="407816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How long is the line?</a:t>
            </a:r>
            <a:endParaRPr lang="en-GB" sz="3600" dirty="0"/>
          </a:p>
          <a:p>
            <a:endParaRPr lang="en-GB" sz="3600" dirty="0" smtClean="0"/>
          </a:p>
          <a:p>
            <a:endParaRPr lang="en-GB" sz="3600" dirty="0"/>
          </a:p>
          <a:p>
            <a:r>
              <a:rPr lang="en-GB" sz="3600" dirty="0" smtClean="0"/>
              <a:t>___ cm ___mm</a:t>
            </a:r>
          </a:p>
        </p:txBody>
      </p:sp>
      <p:sp>
        <p:nvSpPr>
          <p:cNvPr id="9" name="Right Arrow 8"/>
          <p:cNvSpPr/>
          <p:nvPr/>
        </p:nvSpPr>
        <p:spPr>
          <a:xfrm>
            <a:off x="8153400" y="5867400"/>
            <a:ext cx="457200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04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t="65911" r="7886" b="20936"/>
          <a:stretch/>
        </p:blipFill>
        <p:spPr bwMode="auto">
          <a:xfrm>
            <a:off x="228600" y="457200"/>
            <a:ext cx="8700247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228600" y="457200"/>
            <a:ext cx="62484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67937" y="2109651"/>
            <a:ext cx="6096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millimetres?</a:t>
            </a:r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4000" dirty="0" smtClean="0"/>
              <a:t>___ mm</a:t>
            </a:r>
          </a:p>
          <a:p>
            <a:endParaRPr lang="en-GB" sz="4000" dirty="0"/>
          </a:p>
          <a:p>
            <a:r>
              <a:rPr lang="en-GB" sz="4000" dirty="0" smtClean="0"/>
              <a:t>Can you write that in centimetres?</a:t>
            </a:r>
            <a:endParaRPr lang="en-US" sz="4000" dirty="0"/>
          </a:p>
        </p:txBody>
      </p:sp>
      <p:sp>
        <p:nvSpPr>
          <p:cNvPr id="8" name="Right Arrow 7"/>
          <p:cNvSpPr/>
          <p:nvPr/>
        </p:nvSpPr>
        <p:spPr>
          <a:xfrm>
            <a:off x="7924800" y="6096000"/>
            <a:ext cx="609600" cy="4148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4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t="65911" r="7886" b="20936"/>
          <a:stretch/>
        </p:blipFill>
        <p:spPr bwMode="auto">
          <a:xfrm>
            <a:off x="228600" y="457200"/>
            <a:ext cx="8700247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228600" y="457200"/>
            <a:ext cx="62484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67937" y="2109651"/>
            <a:ext cx="6096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7cm 2mm		72mm</a:t>
            </a:r>
          </a:p>
          <a:p>
            <a:endParaRPr lang="en-GB" sz="4000" dirty="0"/>
          </a:p>
          <a:p>
            <a:pPr algn="ctr"/>
            <a:r>
              <a:rPr lang="en-GB" sz="4000" dirty="0" smtClean="0"/>
              <a:t>7.2cm</a:t>
            </a:r>
          </a:p>
          <a:p>
            <a:endParaRPr lang="en-GB" sz="4000" dirty="0"/>
          </a:p>
        </p:txBody>
      </p:sp>
      <p:sp>
        <p:nvSpPr>
          <p:cNvPr id="8" name="Right Arrow 7"/>
          <p:cNvSpPr/>
          <p:nvPr/>
        </p:nvSpPr>
        <p:spPr>
          <a:xfrm>
            <a:off x="7924800" y="6096000"/>
            <a:ext cx="609600" cy="4148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971800" y="3505200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905000" y="4002477"/>
            <a:ext cx="914400" cy="6457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3352800" y="4002477"/>
            <a:ext cx="1143000" cy="6457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9600" y="4664196"/>
            <a:ext cx="548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7cm				2mm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66174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3382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How many cm?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				5.5cm</a:t>
            </a:r>
            <a:endParaRPr lang="en-US" dirty="0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237262" y="90260"/>
            <a:ext cx="8904561" cy="2286000"/>
            <a:chOff x="107735775" y="106560150"/>
            <a:chExt cx="4789352" cy="777535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35775" y="106560150"/>
              <a:ext cx="4789352" cy="7775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7807775" y="106740150"/>
              <a:ext cx="2505362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Text Box 71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" name="5-Point Star 8"/>
          <p:cNvSpPr/>
          <p:nvPr/>
        </p:nvSpPr>
        <p:spPr>
          <a:xfrm>
            <a:off x="3051242" y="2895600"/>
            <a:ext cx="3276600" cy="2743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33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14439"/>
            <a:ext cx="8229600" cy="3382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How many cm?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				8.4cm</a:t>
            </a:r>
            <a:endParaRPr lang="en-US" dirty="0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76200" y="444132"/>
            <a:ext cx="8610601" cy="2249861"/>
            <a:chOff x="109291488" y="106757220"/>
            <a:chExt cx="3104806" cy="476428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886" t="28039" r="2690" b="13380"/>
            <a:stretch/>
          </p:blipFill>
          <p:spPr bwMode="auto">
            <a:xfrm>
              <a:off x="109291488" y="106778171"/>
              <a:ext cx="3104806" cy="455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9318967" y="106757220"/>
              <a:ext cx="2253042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5-Point Star 8"/>
          <p:cNvSpPr/>
          <p:nvPr/>
        </p:nvSpPr>
        <p:spPr>
          <a:xfrm>
            <a:off x="2933700" y="3717032"/>
            <a:ext cx="3276600" cy="2743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05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3382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How many cm?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				3.3cm</a:t>
            </a:r>
            <a:endParaRPr lang="en-US" dirty="0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237282" y="619410"/>
            <a:ext cx="7458917" cy="2047590"/>
            <a:chOff x="107735775" y="106740150"/>
            <a:chExt cx="2014797" cy="504638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50" r="57932" b="11948"/>
            <a:stretch/>
          </p:blipFill>
          <p:spPr bwMode="auto">
            <a:xfrm>
              <a:off x="107735775" y="106740150"/>
              <a:ext cx="2014797" cy="5046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7807775" y="106740150"/>
              <a:ext cx="1521735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Text Box 71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" name="5-Point Star 8"/>
          <p:cNvSpPr/>
          <p:nvPr/>
        </p:nvSpPr>
        <p:spPr>
          <a:xfrm>
            <a:off x="3124200" y="2743200"/>
            <a:ext cx="3276600" cy="2743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58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19100" y="228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Traffic Lights</a:t>
            </a:r>
            <a:endParaRPr 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981200" y="1143000"/>
            <a:ext cx="51054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400" dirty="0">
                <a:latin typeface="Calibri" pitchFamily="34" charset="0"/>
              </a:rPr>
              <a:t>Traffic light your work</a:t>
            </a:r>
            <a:r>
              <a:rPr lang="en-GB" sz="2400" dirty="0" smtClean="0">
                <a:latin typeface="Calibri" pitchFamily="34" charset="0"/>
              </a:rPr>
              <a:t>:</a:t>
            </a:r>
          </a:p>
          <a:p>
            <a:endParaRPr lang="en-GB" sz="2400" dirty="0">
              <a:latin typeface="Calibri" pitchFamily="34" charset="0"/>
            </a:endParaRPr>
          </a:p>
          <a:p>
            <a:r>
              <a:rPr lang="en-GB" sz="2400" dirty="0">
                <a:latin typeface="Calibri" pitchFamily="34" charset="0"/>
              </a:rPr>
              <a:t>	I did not understand my work</a:t>
            </a:r>
          </a:p>
          <a:p>
            <a:r>
              <a:rPr lang="en-GB" sz="2400" dirty="0">
                <a:latin typeface="Calibri" pitchFamily="34" charset="0"/>
              </a:rPr>
              <a:t>	</a:t>
            </a:r>
          </a:p>
          <a:p>
            <a:r>
              <a:rPr lang="en-GB" sz="2400" dirty="0">
                <a:latin typeface="Calibri" pitchFamily="34" charset="0"/>
              </a:rPr>
              <a:t>	I understood some of my work</a:t>
            </a:r>
          </a:p>
          <a:p>
            <a:endParaRPr lang="en-GB" sz="2400" dirty="0">
              <a:latin typeface="Calibri" pitchFamily="34" charset="0"/>
            </a:endParaRPr>
          </a:p>
          <a:p>
            <a:r>
              <a:rPr lang="en-GB" sz="2400" dirty="0">
                <a:latin typeface="Calibri" pitchFamily="34" charset="0"/>
              </a:rPr>
              <a:t>	I understood everything</a:t>
            </a:r>
            <a:endParaRPr lang="en-US" sz="2400" dirty="0">
              <a:latin typeface="Calibri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362200" y="1916832"/>
            <a:ext cx="381000" cy="381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374900" y="2636912"/>
            <a:ext cx="381000" cy="381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374900" y="3408040"/>
            <a:ext cx="3810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13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1818</TotalTime>
  <Words>551</Words>
  <Application>Microsoft Office PowerPoint</Application>
  <PresentationFormat>On-screen Show (4:3)</PresentationFormat>
  <Paragraphs>191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Tahoma</vt:lpstr>
      <vt:lpstr>Office Theme</vt:lpstr>
      <vt:lpstr>LI: to convert between millimetres, centimetres, metres and kilometres.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Converting</vt:lpstr>
      <vt:lpstr>PowerPoint Presentation</vt:lpstr>
      <vt:lpstr>PowerPoint Presentation</vt:lpstr>
      <vt:lpstr>PowerPoint Presentation</vt:lpstr>
      <vt:lpstr>Converting – reverse it!</vt:lpstr>
      <vt:lpstr>I can measure length and convert lengths</vt:lpstr>
      <vt:lpstr>Now try these:</vt:lpstr>
      <vt:lpstr>Now try these: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can convert lengths</dc:title>
  <dc:creator>Milly</dc:creator>
  <cp:lastModifiedBy>GoddenF</cp:lastModifiedBy>
  <cp:revision>22</cp:revision>
  <dcterms:created xsi:type="dcterms:W3CDTF">2012-11-18T17:29:18Z</dcterms:created>
  <dcterms:modified xsi:type="dcterms:W3CDTF">2022-02-01T12:01:53Z</dcterms:modified>
</cp:coreProperties>
</file>