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8541-D98B-4341-9CA2-2A38607FC1A5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A7F-AA9B-4729-BAED-155184236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478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8541-D98B-4341-9CA2-2A38607FC1A5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A7F-AA9B-4729-BAED-155184236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754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8541-D98B-4341-9CA2-2A38607FC1A5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A7F-AA9B-4729-BAED-155184236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344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8541-D98B-4341-9CA2-2A38607FC1A5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A7F-AA9B-4729-BAED-155184236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541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8541-D98B-4341-9CA2-2A38607FC1A5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A7F-AA9B-4729-BAED-155184236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567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8541-D98B-4341-9CA2-2A38607FC1A5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A7F-AA9B-4729-BAED-155184236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337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8541-D98B-4341-9CA2-2A38607FC1A5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A7F-AA9B-4729-BAED-155184236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164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8541-D98B-4341-9CA2-2A38607FC1A5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A7F-AA9B-4729-BAED-155184236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723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8541-D98B-4341-9CA2-2A38607FC1A5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A7F-AA9B-4729-BAED-155184236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012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8541-D98B-4341-9CA2-2A38607FC1A5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A7F-AA9B-4729-BAED-155184236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839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A8541-D98B-4341-9CA2-2A38607FC1A5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33A7F-AA9B-4729-BAED-155184236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699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9A8541-D98B-4341-9CA2-2A38607FC1A5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A33A7F-AA9B-4729-BAED-155184236F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344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13206" y="464234"/>
            <a:ext cx="817332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u="sng" dirty="0" smtClean="0"/>
              <a:t>RE Lesson 2</a:t>
            </a:r>
          </a:p>
          <a:p>
            <a:endParaRPr lang="en-GB" sz="3600" b="1" u="sng" dirty="0"/>
          </a:p>
          <a:p>
            <a:r>
              <a:rPr lang="en-GB" sz="3600" b="1" u="sng" dirty="0" smtClean="0"/>
              <a:t>What does the Grace prayer mean to a Christian?</a:t>
            </a:r>
          </a:p>
          <a:p>
            <a:endParaRPr lang="en-GB" sz="3600" b="1" u="sng" dirty="0"/>
          </a:p>
          <a:p>
            <a:r>
              <a:rPr lang="en-GB" sz="3600" b="1" dirty="0" smtClean="0"/>
              <a:t>2 Corinthians 13:14 New International Version (NIV)</a:t>
            </a:r>
          </a:p>
          <a:p>
            <a:r>
              <a:rPr lang="en-GB" sz="3600" baseline="30000" dirty="0" smtClean="0"/>
              <a:t>14 </a:t>
            </a:r>
            <a:r>
              <a:rPr lang="en-GB" sz="3600" dirty="0" smtClean="0"/>
              <a:t>May the grace of the Lord Jesus Christ, and the love of God, and the fellowship of the Holy Spirit be with you all.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8089814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16147" y="561760"/>
            <a:ext cx="934563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 This is a different kind of prayer; it is not addressed to God but offers a ‘blessing’ to people. It is usually called ‘The Grace’, and often recited in Protestant churches. </a:t>
            </a:r>
            <a:endParaRPr lang="en-GB" sz="2800" dirty="0"/>
          </a:p>
        </p:txBody>
      </p:sp>
      <p:sp>
        <p:nvSpPr>
          <p:cNvPr id="3" name="Rectangle 2"/>
          <p:cNvSpPr/>
          <p:nvPr/>
        </p:nvSpPr>
        <p:spPr>
          <a:xfrm>
            <a:off x="1601371" y="3651295"/>
            <a:ext cx="976297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 </a:t>
            </a:r>
            <a:r>
              <a:rPr lang="en-GB" sz="2800" dirty="0" smtClean="0">
                <a:solidFill>
                  <a:srgbClr val="FF0000"/>
                </a:solidFill>
              </a:rPr>
              <a:t>Do you think it is complicated or simple?</a:t>
            </a:r>
          </a:p>
          <a:p>
            <a:r>
              <a:rPr lang="en-GB" sz="2800" dirty="0" smtClean="0"/>
              <a:t> </a:t>
            </a:r>
            <a:r>
              <a:rPr lang="en-GB" sz="2800" dirty="0">
                <a:solidFill>
                  <a:srgbClr val="7030A0"/>
                </a:solidFill>
              </a:rPr>
              <a:t>P</a:t>
            </a:r>
            <a:r>
              <a:rPr lang="en-GB" sz="2800" dirty="0" smtClean="0">
                <a:solidFill>
                  <a:srgbClr val="7030A0"/>
                </a:solidFill>
              </a:rPr>
              <a:t>eaceful or energetic?</a:t>
            </a:r>
          </a:p>
          <a:p>
            <a:r>
              <a:rPr lang="en-GB" sz="2800" dirty="0" smtClean="0">
                <a:solidFill>
                  <a:srgbClr val="FF0000"/>
                </a:solidFill>
              </a:rPr>
              <a:t> </a:t>
            </a:r>
            <a:r>
              <a:rPr lang="en-GB" sz="2800" dirty="0">
                <a:solidFill>
                  <a:srgbClr val="FF0000"/>
                </a:solidFill>
              </a:rPr>
              <a:t>C</a:t>
            </a:r>
            <a:r>
              <a:rPr lang="en-GB" sz="2800" dirty="0" smtClean="0">
                <a:solidFill>
                  <a:srgbClr val="FF0000"/>
                </a:solidFill>
              </a:rPr>
              <a:t>lose to their own ideas or far away?</a:t>
            </a:r>
          </a:p>
          <a:p>
            <a:r>
              <a:rPr lang="en-GB" sz="2800" dirty="0" smtClean="0"/>
              <a:t> </a:t>
            </a:r>
            <a:r>
              <a:rPr lang="en-GB" sz="2800" dirty="0" smtClean="0">
                <a:solidFill>
                  <a:srgbClr val="7030A0"/>
                </a:solidFill>
              </a:rPr>
              <a:t>Up to date or out of date?</a:t>
            </a:r>
          </a:p>
          <a:p>
            <a:r>
              <a:rPr lang="en-GB" sz="2800" dirty="0">
                <a:solidFill>
                  <a:srgbClr val="FF0000"/>
                </a:solidFill>
              </a:rPr>
              <a:t>N</a:t>
            </a:r>
            <a:r>
              <a:rPr lang="en-GB" sz="2800" dirty="0" smtClean="0">
                <a:solidFill>
                  <a:srgbClr val="FF0000"/>
                </a:solidFill>
              </a:rPr>
              <a:t>atural or supernatural? 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16147" y="2475914"/>
            <a:ext cx="63914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/>
              <a:t>Answer these questions and give reasons why:</a:t>
            </a:r>
            <a:endParaRPr lang="en-GB" sz="2800" u="sng" dirty="0"/>
          </a:p>
        </p:txBody>
      </p:sp>
    </p:spTree>
    <p:extLst>
      <p:ext uri="{BB962C8B-B14F-4D97-AF65-F5344CB8AC3E}">
        <p14:creationId xmlns:p14="http://schemas.microsoft.com/office/powerpoint/2010/main" val="3171727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86486" y="552046"/>
            <a:ext cx="1023190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Imagine saying something encouraging </a:t>
            </a:r>
            <a:r>
              <a:rPr lang="en-GB" sz="3600" dirty="0" smtClean="0"/>
              <a:t>at </a:t>
            </a:r>
            <a:r>
              <a:rPr lang="en-GB" sz="3600" dirty="0"/>
              <a:t>the end of each </a:t>
            </a:r>
            <a:r>
              <a:rPr lang="en-GB" sz="3600" dirty="0" smtClean="0"/>
              <a:t>day.</a:t>
            </a:r>
          </a:p>
          <a:p>
            <a:endParaRPr lang="en-GB" sz="3600" dirty="0"/>
          </a:p>
          <a:p>
            <a:r>
              <a:rPr lang="en-GB" sz="3600" dirty="0" smtClean="0">
                <a:solidFill>
                  <a:srgbClr val="FF3300"/>
                </a:solidFill>
              </a:rPr>
              <a:t> Write your own ‘Grace’ blessing that your family could say at the end of the day to encourage grace, love</a:t>
            </a:r>
            <a:r>
              <a:rPr lang="en-GB" sz="3600" dirty="0">
                <a:solidFill>
                  <a:srgbClr val="FF3300"/>
                </a:solidFill>
              </a:rPr>
              <a:t> </a:t>
            </a:r>
            <a:r>
              <a:rPr lang="en-GB" sz="3600" dirty="0" smtClean="0">
                <a:solidFill>
                  <a:srgbClr val="FF3300"/>
                </a:solidFill>
              </a:rPr>
              <a:t>and fellowship. Decorate </a:t>
            </a:r>
            <a:r>
              <a:rPr lang="en-GB" sz="3600" smtClean="0">
                <a:solidFill>
                  <a:srgbClr val="FF3300"/>
                </a:solidFill>
              </a:rPr>
              <a:t>your prayer.</a:t>
            </a:r>
            <a:endParaRPr lang="en-GB" sz="3600" dirty="0" smtClean="0">
              <a:solidFill>
                <a:srgbClr val="FF3300"/>
              </a:solidFill>
            </a:endParaRPr>
          </a:p>
          <a:p>
            <a:endParaRPr lang="en-GB" sz="3600" dirty="0"/>
          </a:p>
          <a:p>
            <a:endParaRPr lang="en-GB" sz="3600" dirty="0" smtClean="0"/>
          </a:p>
          <a:p>
            <a:r>
              <a:rPr lang="en-GB" sz="3600" dirty="0" smtClean="0"/>
              <a:t>How do you think Christians </a:t>
            </a:r>
            <a:r>
              <a:rPr lang="en-GB" sz="3600" dirty="0"/>
              <a:t>might feel about ‘The Grace’, and why.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2588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</Words>
  <Application>Microsoft Office PowerPoint</Application>
  <PresentationFormat>Widescreen</PresentationFormat>
  <Paragraphs>19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Elham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HallV</dc:creator>
  <cp:lastModifiedBy>HallV</cp:lastModifiedBy>
  <cp:revision>1</cp:revision>
  <dcterms:created xsi:type="dcterms:W3CDTF">2020-04-24T12:58:01Z</dcterms:created>
  <dcterms:modified xsi:type="dcterms:W3CDTF">2020-04-24T12:58:22Z</dcterms:modified>
</cp:coreProperties>
</file>