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3"/>
  </p:notesMasterIdLst>
  <p:sldIdLst>
    <p:sldId id="256"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CA1B81-18BE-4A25-A1EE-912D9A7BB1C4}" v="111" dt="2020-07-03T19:38:12.1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9" d="100"/>
          <a:sy n="69" d="100"/>
        </p:scale>
        <p:origin x="7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ter, Nick" userId="808f489f-bf6f-4b60-9a4d-7889bdb14d53" providerId="ADAL" clId="{72CA1B81-18BE-4A25-A1EE-912D9A7BB1C4}"/>
    <pc:docChg chg="undo custSel addSld delSld modSld sldOrd">
      <pc:chgData name="Lester, Nick" userId="808f489f-bf6f-4b60-9a4d-7889bdb14d53" providerId="ADAL" clId="{72CA1B81-18BE-4A25-A1EE-912D9A7BB1C4}" dt="2020-07-03T19:38:51.086" v="2279" actId="1076"/>
      <pc:docMkLst>
        <pc:docMk/>
      </pc:docMkLst>
      <pc:sldChg chg="modAnim">
        <pc:chgData name="Lester, Nick" userId="808f489f-bf6f-4b60-9a4d-7889bdb14d53" providerId="ADAL" clId="{72CA1B81-18BE-4A25-A1EE-912D9A7BB1C4}" dt="2020-07-03T18:55:36.412" v="1"/>
        <pc:sldMkLst>
          <pc:docMk/>
          <pc:sldMk cId="1739329076" sldId="256"/>
        </pc:sldMkLst>
      </pc:sldChg>
      <pc:sldChg chg="modSp ord">
        <pc:chgData name="Lester, Nick" userId="808f489f-bf6f-4b60-9a4d-7889bdb14d53" providerId="ADAL" clId="{72CA1B81-18BE-4A25-A1EE-912D9A7BB1C4}" dt="2020-07-03T19:06:30.318" v="478" actId="20577"/>
        <pc:sldMkLst>
          <pc:docMk/>
          <pc:sldMk cId="3691003940" sldId="258"/>
        </pc:sldMkLst>
        <pc:spChg chg="mod">
          <ac:chgData name="Lester, Nick" userId="808f489f-bf6f-4b60-9a4d-7889bdb14d53" providerId="ADAL" clId="{72CA1B81-18BE-4A25-A1EE-912D9A7BB1C4}" dt="2020-07-03T19:06:30.318" v="478" actId="20577"/>
          <ac:spMkLst>
            <pc:docMk/>
            <pc:sldMk cId="3691003940" sldId="258"/>
            <ac:spMk id="3" creationId="{4D638470-3EE1-4D41-A234-9654240D3D18}"/>
          </ac:spMkLst>
        </pc:spChg>
      </pc:sldChg>
      <pc:sldChg chg="add del">
        <pc:chgData name="Lester, Nick" userId="808f489f-bf6f-4b60-9a4d-7889bdb14d53" providerId="ADAL" clId="{72CA1B81-18BE-4A25-A1EE-912D9A7BB1C4}" dt="2020-07-03T18:55:56.488" v="3" actId="2696"/>
        <pc:sldMkLst>
          <pc:docMk/>
          <pc:sldMk cId="3987716438" sldId="259"/>
        </pc:sldMkLst>
      </pc:sldChg>
      <pc:sldChg chg="addSp delSp modSp add delAnim modAnim modNotesTx">
        <pc:chgData name="Lester, Nick" userId="808f489f-bf6f-4b60-9a4d-7889bdb14d53" providerId="ADAL" clId="{72CA1B81-18BE-4A25-A1EE-912D9A7BB1C4}" dt="2020-07-03T19:08:51.720" v="609" actId="14100"/>
        <pc:sldMkLst>
          <pc:docMk/>
          <pc:sldMk cId="3831322540" sldId="260"/>
        </pc:sldMkLst>
        <pc:spChg chg="mod">
          <ac:chgData name="Lester, Nick" userId="808f489f-bf6f-4b60-9a4d-7889bdb14d53" providerId="ADAL" clId="{72CA1B81-18BE-4A25-A1EE-912D9A7BB1C4}" dt="2020-07-03T18:56:41.279" v="80" actId="20577"/>
          <ac:spMkLst>
            <pc:docMk/>
            <pc:sldMk cId="3831322540" sldId="260"/>
            <ac:spMk id="2" creationId="{1DD9F63B-A818-4A7E-871E-C184DD71309E}"/>
          </ac:spMkLst>
        </pc:spChg>
        <pc:spChg chg="del mod">
          <ac:chgData name="Lester, Nick" userId="808f489f-bf6f-4b60-9a4d-7889bdb14d53" providerId="ADAL" clId="{72CA1B81-18BE-4A25-A1EE-912D9A7BB1C4}" dt="2020-07-03T18:56:03.837" v="7"/>
          <ac:spMkLst>
            <pc:docMk/>
            <pc:sldMk cId="3831322540" sldId="260"/>
            <ac:spMk id="3" creationId="{4D638470-3EE1-4D41-A234-9654240D3D18}"/>
          </ac:spMkLst>
        </pc:spChg>
        <pc:spChg chg="add mod">
          <ac:chgData name="Lester, Nick" userId="808f489f-bf6f-4b60-9a4d-7889bdb14d53" providerId="ADAL" clId="{72CA1B81-18BE-4A25-A1EE-912D9A7BB1C4}" dt="2020-07-03T19:00:21.570" v="431"/>
          <ac:spMkLst>
            <pc:docMk/>
            <pc:sldMk cId="3831322540" sldId="260"/>
            <ac:spMk id="4" creationId="{455CF23C-B44A-4C66-8353-2642E568CBD2}"/>
          </ac:spMkLst>
        </pc:spChg>
        <pc:spChg chg="add mod">
          <ac:chgData name="Lester, Nick" userId="808f489f-bf6f-4b60-9a4d-7889bdb14d53" providerId="ADAL" clId="{72CA1B81-18BE-4A25-A1EE-912D9A7BB1C4}" dt="2020-07-03T19:02:35.522" v="447" actId="207"/>
          <ac:spMkLst>
            <pc:docMk/>
            <pc:sldMk cId="3831322540" sldId="260"/>
            <ac:spMk id="12" creationId="{046CA58C-F930-4FE7-8933-62060BC913CE}"/>
          </ac:spMkLst>
        </pc:spChg>
        <pc:spChg chg="add mod">
          <ac:chgData name="Lester, Nick" userId="808f489f-bf6f-4b60-9a4d-7889bdb14d53" providerId="ADAL" clId="{72CA1B81-18BE-4A25-A1EE-912D9A7BB1C4}" dt="2020-07-03T19:03:29.194" v="455" actId="207"/>
          <ac:spMkLst>
            <pc:docMk/>
            <pc:sldMk cId="3831322540" sldId="260"/>
            <ac:spMk id="13" creationId="{5B1D844B-9C54-4ABA-ABBE-2C2088117650}"/>
          </ac:spMkLst>
        </pc:spChg>
        <pc:spChg chg="add mod">
          <ac:chgData name="Lester, Nick" userId="808f489f-bf6f-4b60-9a4d-7889bdb14d53" providerId="ADAL" clId="{72CA1B81-18BE-4A25-A1EE-912D9A7BB1C4}" dt="2020-07-03T19:03:58.885" v="476" actId="207"/>
          <ac:spMkLst>
            <pc:docMk/>
            <pc:sldMk cId="3831322540" sldId="260"/>
            <ac:spMk id="14" creationId="{5B9380F4-BBE4-4492-89C3-541DDD2A4A44}"/>
          </ac:spMkLst>
        </pc:spChg>
        <pc:spChg chg="add mod">
          <ac:chgData name="Lester, Nick" userId="808f489f-bf6f-4b60-9a4d-7889bdb14d53" providerId="ADAL" clId="{72CA1B81-18BE-4A25-A1EE-912D9A7BB1C4}" dt="2020-07-03T19:08:51.720" v="609" actId="14100"/>
          <ac:spMkLst>
            <pc:docMk/>
            <pc:sldMk cId="3831322540" sldId="260"/>
            <ac:spMk id="15" creationId="{15FB6989-121C-482C-8E2E-7C198F7D6F88}"/>
          </ac:spMkLst>
        </pc:spChg>
        <pc:picChg chg="add mod">
          <ac:chgData name="Lester, Nick" userId="808f489f-bf6f-4b60-9a4d-7889bdb14d53" providerId="ADAL" clId="{72CA1B81-18BE-4A25-A1EE-912D9A7BB1C4}" dt="2020-07-03T19:03:01.993" v="451" actId="1076"/>
          <ac:picMkLst>
            <pc:docMk/>
            <pc:sldMk cId="3831322540" sldId="260"/>
            <ac:picMk id="6" creationId="{40D498EB-AE2E-4BFD-9FFA-CDC02DEA6512}"/>
          </ac:picMkLst>
        </pc:picChg>
        <pc:cxnChg chg="add del mod">
          <ac:chgData name="Lester, Nick" userId="808f489f-bf6f-4b60-9a4d-7889bdb14d53" providerId="ADAL" clId="{72CA1B81-18BE-4A25-A1EE-912D9A7BB1C4}" dt="2020-07-03T19:02:02.697" v="441" actId="478"/>
          <ac:cxnSpMkLst>
            <pc:docMk/>
            <pc:sldMk cId="3831322540" sldId="260"/>
            <ac:cxnSpMk id="8" creationId="{4E2DD6BC-E8AE-488A-854A-F1587A0B46B8}"/>
          </ac:cxnSpMkLst>
        </pc:cxnChg>
        <pc:cxnChg chg="add del mod">
          <ac:chgData name="Lester, Nick" userId="808f489f-bf6f-4b60-9a4d-7889bdb14d53" providerId="ADAL" clId="{72CA1B81-18BE-4A25-A1EE-912D9A7BB1C4}" dt="2020-07-03T19:02:13.758" v="443" actId="478"/>
          <ac:cxnSpMkLst>
            <pc:docMk/>
            <pc:sldMk cId="3831322540" sldId="260"/>
            <ac:cxnSpMk id="11" creationId="{A25DD01C-0319-41CB-8242-D3D7EE0E4062}"/>
          </ac:cxnSpMkLst>
        </pc:cxnChg>
      </pc:sldChg>
      <pc:sldChg chg="addSp modSp add setBg">
        <pc:chgData name="Lester, Nick" userId="808f489f-bf6f-4b60-9a4d-7889bdb14d53" providerId="ADAL" clId="{72CA1B81-18BE-4A25-A1EE-912D9A7BB1C4}" dt="2020-07-03T19:18:05.397" v="1164" actId="1076"/>
        <pc:sldMkLst>
          <pc:docMk/>
          <pc:sldMk cId="341416240" sldId="261"/>
        </pc:sldMkLst>
        <pc:spChg chg="mod">
          <ac:chgData name="Lester, Nick" userId="808f489f-bf6f-4b60-9a4d-7889bdb14d53" providerId="ADAL" clId="{72CA1B81-18BE-4A25-A1EE-912D9A7BB1C4}" dt="2020-07-03T19:09:17.564" v="619" actId="20577"/>
          <ac:spMkLst>
            <pc:docMk/>
            <pc:sldMk cId="341416240" sldId="261"/>
            <ac:spMk id="2" creationId="{4A46E88F-677B-443F-9F1B-DA9FC65B5347}"/>
          </ac:spMkLst>
        </pc:spChg>
        <pc:spChg chg="add mod">
          <ac:chgData name="Lester, Nick" userId="808f489f-bf6f-4b60-9a4d-7889bdb14d53" providerId="ADAL" clId="{72CA1B81-18BE-4A25-A1EE-912D9A7BB1C4}" dt="2020-07-03T19:18:05.397" v="1164" actId="1076"/>
          <ac:spMkLst>
            <pc:docMk/>
            <pc:sldMk cId="341416240" sldId="261"/>
            <ac:spMk id="3" creationId="{B3861816-2608-473A-87ED-EBF78760EA21}"/>
          </ac:spMkLst>
        </pc:spChg>
        <pc:picChg chg="add mod">
          <ac:chgData name="Lester, Nick" userId="808f489f-bf6f-4b60-9a4d-7889bdb14d53" providerId="ADAL" clId="{72CA1B81-18BE-4A25-A1EE-912D9A7BB1C4}" dt="2020-07-03T19:16:54.529" v="1127" actId="14100"/>
          <ac:picMkLst>
            <pc:docMk/>
            <pc:sldMk cId="341416240" sldId="261"/>
            <ac:picMk id="5" creationId="{1A2E49A0-CD7C-48D8-B7FB-0097ACB3A930}"/>
          </ac:picMkLst>
        </pc:picChg>
        <pc:picChg chg="add mod">
          <ac:chgData name="Lester, Nick" userId="808f489f-bf6f-4b60-9a4d-7889bdb14d53" providerId="ADAL" clId="{72CA1B81-18BE-4A25-A1EE-912D9A7BB1C4}" dt="2020-07-03T19:17:01.140" v="1128" actId="1076"/>
          <ac:picMkLst>
            <pc:docMk/>
            <pc:sldMk cId="341416240" sldId="261"/>
            <ac:picMk id="7" creationId="{D9398C65-2272-4EA4-9557-5F6B0DDB9158}"/>
          </ac:picMkLst>
        </pc:picChg>
      </pc:sldChg>
      <pc:sldChg chg="addSp delSp modSp add setBg">
        <pc:chgData name="Lester, Nick" userId="808f489f-bf6f-4b60-9a4d-7889bdb14d53" providerId="ADAL" clId="{72CA1B81-18BE-4A25-A1EE-912D9A7BB1C4}" dt="2020-07-03T19:26:17.881" v="1580" actId="1076"/>
        <pc:sldMkLst>
          <pc:docMk/>
          <pc:sldMk cId="2669414639" sldId="262"/>
        </pc:sldMkLst>
        <pc:spChg chg="mod">
          <ac:chgData name="Lester, Nick" userId="808f489f-bf6f-4b60-9a4d-7889bdb14d53" providerId="ADAL" clId="{72CA1B81-18BE-4A25-A1EE-912D9A7BB1C4}" dt="2020-07-03T19:19:06.099" v="1185" actId="20577"/>
          <ac:spMkLst>
            <pc:docMk/>
            <pc:sldMk cId="2669414639" sldId="262"/>
            <ac:spMk id="2" creationId="{45AEEB74-2CAD-4DA2-B805-9D2541D3DC0C}"/>
          </ac:spMkLst>
        </pc:spChg>
        <pc:spChg chg="add mod">
          <ac:chgData name="Lester, Nick" userId="808f489f-bf6f-4b60-9a4d-7889bdb14d53" providerId="ADAL" clId="{72CA1B81-18BE-4A25-A1EE-912D9A7BB1C4}" dt="2020-07-03T19:20:35.826" v="1348" actId="5793"/>
          <ac:spMkLst>
            <pc:docMk/>
            <pc:sldMk cId="2669414639" sldId="262"/>
            <ac:spMk id="3" creationId="{AAC612AE-CB64-416C-BD65-A1F1585EC7AA}"/>
          </ac:spMkLst>
        </pc:spChg>
        <pc:spChg chg="add mod">
          <ac:chgData name="Lester, Nick" userId="808f489f-bf6f-4b60-9a4d-7889bdb14d53" providerId="ADAL" clId="{72CA1B81-18BE-4A25-A1EE-912D9A7BB1C4}" dt="2020-07-03T19:21:49.840" v="1428" actId="1076"/>
          <ac:spMkLst>
            <pc:docMk/>
            <pc:sldMk cId="2669414639" sldId="262"/>
            <ac:spMk id="4" creationId="{DE4D0AF3-23A3-414A-AF09-7BF098D83865}"/>
          </ac:spMkLst>
        </pc:spChg>
        <pc:spChg chg="add del mod">
          <ac:chgData name="Lester, Nick" userId="808f489f-bf6f-4b60-9a4d-7889bdb14d53" providerId="ADAL" clId="{72CA1B81-18BE-4A25-A1EE-912D9A7BB1C4}" dt="2020-07-03T19:24:20.100" v="1435" actId="478"/>
          <ac:spMkLst>
            <pc:docMk/>
            <pc:sldMk cId="2669414639" sldId="262"/>
            <ac:spMk id="7" creationId="{4BE0FCC8-A6E7-4D8D-8755-04F4971A970F}"/>
          </ac:spMkLst>
        </pc:spChg>
        <pc:spChg chg="add del mod">
          <ac:chgData name="Lester, Nick" userId="808f489f-bf6f-4b60-9a4d-7889bdb14d53" providerId="ADAL" clId="{72CA1B81-18BE-4A25-A1EE-912D9A7BB1C4}" dt="2020-07-03T19:25:57.786" v="1578"/>
          <ac:spMkLst>
            <pc:docMk/>
            <pc:sldMk cId="2669414639" sldId="262"/>
            <ac:spMk id="8" creationId="{F95D23BC-F981-4AE6-A410-100A5982EB69}"/>
          </ac:spMkLst>
        </pc:spChg>
        <pc:picChg chg="add mod modCrop">
          <ac:chgData name="Lester, Nick" userId="808f489f-bf6f-4b60-9a4d-7889bdb14d53" providerId="ADAL" clId="{72CA1B81-18BE-4A25-A1EE-912D9A7BB1C4}" dt="2020-07-03T19:26:17.881" v="1580" actId="1076"/>
          <ac:picMkLst>
            <pc:docMk/>
            <pc:sldMk cId="2669414639" sldId="262"/>
            <ac:picMk id="6" creationId="{A1E527E6-0DEA-44ED-8857-2AD1CB797F54}"/>
          </ac:picMkLst>
        </pc:picChg>
      </pc:sldChg>
      <pc:sldChg chg="addSp modSp add setBg">
        <pc:chgData name="Lester, Nick" userId="808f489f-bf6f-4b60-9a4d-7889bdb14d53" providerId="ADAL" clId="{72CA1B81-18BE-4A25-A1EE-912D9A7BB1C4}" dt="2020-07-03T19:38:51.086" v="2279" actId="1076"/>
        <pc:sldMkLst>
          <pc:docMk/>
          <pc:sldMk cId="3374112673" sldId="263"/>
        </pc:sldMkLst>
        <pc:spChg chg="mod">
          <ac:chgData name="Lester, Nick" userId="808f489f-bf6f-4b60-9a4d-7889bdb14d53" providerId="ADAL" clId="{72CA1B81-18BE-4A25-A1EE-912D9A7BB1C4}" dt="2020-07-03T19:37:55.608" v="2273" actId="1076"/>
          <ac:spMkLst>
            <pc:docMk/>
            <pc:sldMk cId="3374112673" sldId="263"/>
            <ac:spMk id="2" creationId="{C59F7DAD-CDB8-41F2-942E-5E44FDA694BB}"/>
          </ac:spMkLst>
        </pc:spChg>
        <pc:spChg chg="add mod">
          <ac:chgData name="Lester, Nick" userId="808f489f-bf6f-4b60-9a4d-7889bdb14d53" providerId="ADAL" clId="{72CA1B81-18BE-4A25-A1EE-912D9A7BB1C4}" dt="2020-07-03T19:38:51.086" v="2279" actId="1076"/>
          <ac:spMkLst>
            <pc:docMk/>
            <pc:sldMk cId="3374112673" sldId="263"/>
            <ac:spMk id="3" creationId="{C214550B-0782-42FE-9973-2465AB53B8A7}"/>
          </ac:spMkLst>
        </pc:spChg>
        <pc:graphicFrameChg chg="add mod modGraphic">
          <ac:chgData name="Lester, Nick" userId="808f489f-bf6f-4b60-9a4d-7889bdb14d53" providerId="ADAL" clId="{72CA1B81-18BE-4A25-A1EE-912D9A7BB1C4}" dt="2020-07-03T19:38:46.371" v="2278" actId="1076"/>
          <ac:graphicFrameMkLst>
            <pc:docMk/>
            <pc:sldMk cId="3374112673" sldId="263"/>
            <ac:graphicFrameMk id="4" creationId="{1BA908C3-3D97-4F7F-82AE-DED7212238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E8F476-EADC-49F4-B386-D558251F0D7C}" type="datetimeFigureOut">
              <a:rPr lang="en-GB" smtClean="0"/>
              <a:t>05/07/2020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A33E7C-DEF2-465B-A18A-8E2EBEB45CBD}" type="slidenum">
              <a:rPr lang="en-GB" smtClean="0"/>
              <a:t>‹#›</a:t>
            </a:fld>
            <a:endParaRPr lang="en-GB"/>
          </a:p>
        </p:txBody>
      </p:sp>
    </p:spTree>
    <p:extLst>
      <p:ext uri="{BB962C8B-B14F-4D97-AF65-F5344CB8AC3E}">
        <p14:creationId xmlns:p14="http://schemas.microsoft.com/office/powerpoint/2010/main" val="3343464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0A33E7C-DEF2-465B-A18A-8E2EBEB45CBD}" type="slidenum">
              <a:rPr lang="en-GB" smtClean="0"/>
              <a:t>5</a:t>
            </a:fld>
            <a:endParaRPr lang="en-GB"/>
          </a:p>
        </p:txBody>
      </p:sp>
    </p:spTree>
    <p:extLst>
      <p:ext uri="{BB962C8B-B14F-4D97-AF65-F5344CB8AC3E}">
        <p14:creationId xmlns:p14="http://schemas.microsoft.com/office/powerpoint/2010/main" val="2232304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6C460B-1BEA-4077-97E6-CA11A5E1C1DE}"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313368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6C460B-1BEA-4077-97E6-CA11A5E1C1DE}"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1106476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6C460B-1BEA-4077-97E6-CA11A5E1C1DE}"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1553268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6C460B-1BEA-4077-97E6-CA11A5E1C1DE}"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1742349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6C460B-1BEA-4077-97E6-CA11A5E1C1DE}"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1420151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6C460B-1BEA-4077-97E6-CA11A5E1C1DE}"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687263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6C460B-1BEA-4077-97E6-CA11A5E1C1DE}"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2673073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B6C460B-1BEA-4077-97E6-CA11A5E1C1DE}"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3860110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B6C460B-1BEA-4077-97E6-CA11A5E1C1DE}"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2150606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6C460B-1BEA-4077-97E6-CA11A5E1C1DE}"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4089106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6C460B-1BEA-4077-97E6-CA11A5E1C1DE}"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C3DE7-FA89-4A26-851B-501357A7B897}" type="slidenum">
              <a:rPr lang="en-GB" smtClean="0"/>
              <a:t>‹#›</a:t>
            </a:fld>
            <a:endParaRPr lang="en-GB"/>
          </a:p>
        </p:txBody>
      </p:sp>
    </p:spTree>
    <p:extLst>
      <p:ext uri="{BB962C8B-B14F-4D97-AF65-F5344CB8AC3E}">
        <p14:creationId xmlns:p14="http://schemas.microsoft.com/office/powerpoint/2010/main" val="3260899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6C460B-1BEA-4077-97E6-CA11A5E1C1DE}" type="datetimeFigureOut">
              <a:rPr lang="en-GB" smtClean="0"/>
              <a:t>05/07/2020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8C3DE7-FA89-4A26-851B-501357A7B897}" type="slidenum">
              <a:rPr lang="en-GB" smtClean="0"/>
              <a:t>‹#›</a:t>
            </a:fld>
            <a:endParaRPr lang="en-GB"/>
          </a:p>
        </p:txBody>
      </p:sp>
    </p:spTree>
    <p:extLst>
      <p:ext uri="{BB962C8B-B14F-4D97-AF65-F5344CB8AC3E}">
        <p14:creationId xmlns:p14="http://schemas.microsoft.com/office/powerpoint/2010/main" val="11489857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theconversation.com/forests-gain-long-awaited-recognition-in-paris-climate-summit-52238" TargetMode="External"/><Relationship Id="rId7" Type="http://schemas.openxmlformats.org/officeDocument/2006/relationships/hyperlink" Target="http://journalistsresource.org/studies/environment/ecology/future-land-use-change-urban-areas-forests-habitat-biodiversity"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hyperlink" Target="https://medium.com/@ligardi/deforestation-a380159a042e" TargetMode="External"/><Relationship Id="rId4" Type="http://schemas.openxmlformats.org/officeDocument/2006/relationships/image" Target="../media/image2.jpeg"/><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conservationbytes.com/2019/06/26/increasing-human-population-density-drives-environmental-degradation-in-africa/" TargetMode="External"/><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hyperlink" Target="https://support.wwf.org.uk/adoptions"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57700-C988-4009-998B-BC0052445528}"/>
              </a:ext>
            </a:extLst>
          </p:cNvPr>
          <p:cNvSpPr>
            <a:spLocks noGrp="1"/>
          </p:cNvSpPr>
          <p:nvPr>
            <p:ph type="ctrTitle"/>
          </p:nvPr>
        </p:nvSpPr>
        <p:spPr>
          <a:xfrm>
            <a:off x="8108612" y="1144769"/>
            <a:ext cx="3724217" cy="2896432"/>
          </a:xfrm>
        </p:spPr>
        <p:txBody>
          <a:bodyPr anchor="b">
            <a:normAutofit/>
          </a:bodyPr>
          <a:lstStyle/>
          <a:p>
            <a:pPr algn="l"/>
            <a:r>
              <a:rPr lang="en-GB" sz="4000" dirty="0"/>
              <a:t>Rainforest</a:t>
            </a:r>
          </a:p>
        </p:txBody>
      </p:sp>
      <p:sp>
        <p:nvSpPr>
          <p:cNvPr id="3" name="Subtitle 2">
            <a:extLst>
              <a:ext uri="{FF2B5EF4-FFF2-40B4-BE49-F238E27FC236}">
                <a16:creationId xmlns:a16="http://schemas.microsoft.com/office/drawing/2014/main" id="{305FFD9A-5144-481E-B780-BAC6AFD666AA}"/>
              </a:ext>
            </a:extLst>
          </p:cNvPr>
          <p:cNvSpPr>
            <a:spLocks noGrp="1"/>
          </p:cNvSpPr>
          <p:nvPr>
            <p:ph type="subTitle" idx="1"/>
          </p:nvPr>
        </p:nvSpPr>
        <p:spPr>
          <a:xfrm>
            <a:off x="8108611" y="4403174"/>
            <a:ext cx="3724218" cy="1618488"/>
          </a:xfrm>
        </p:spPr>
        <p:txBody>
          <a:bodyPr>
            <a:normAutofit/>
          </a:bodyPr>
          <a:lstStyle/>
          <a:p>
            <a:pPr algn="l"/>
            <a:r>
              <a:rPr lang="en-GB" sz="2100"/>
              <a:t>Rainforests are dying, save them – or there will be no more chocolate, shampoo and many other products. #SaveTheForests</a:t>
            </a:r>
          </a:p>
        </p:txBody>
      </p:sp>
      <p:pic>
        <p:nvPicPr>
          <p:cNvPr id="7" name="Picture 6" descr="A tree in a forest&#10;&#10;Description automatically generated">
            <a:extLst>
              <a:ext uri="{FF2B5EF4-FFF2-40B4-BE49-F238E27FC236}">
                <a16:creationId xmlns:a16="http://schemas.microsoft.com/office/drawing/2014/main" id="{D37D533D-2A4C-4157-A8A1-955D02ABA35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t="35427" r="-1" b="-1"/>
          <a:stretch/>
        </p:blipFill>
        <p:spPr>
          <a:xfrm>
            <a:off x="218028" y="150223"/>
            <a:ext cx="5999892" cy="2905748"/>
          </a:xfrm>
          <a:prstGeom prst="rect">
            <a:avLst/>
          </a:prstGeom>
        </p:spPr>
      </p:pic>
      <p:pic>
        <p:nvPicPr>
          <p:cNvPr id="5" name="Picture 4" descr="A tree in a forest&#10;&#10;Description automatically generated">
            <a:extLst>
              <a:ext uri="{FF2B5EF4-FFF2-40B4-BE49-F238E27FC236}">
                <a16:creationId xmlns:a16="http://schemas.microsoft.com/office/drawing/2014/main" id="{B89E6FE5-5BE4-40A3-8BB9-A94D5E0CCBB6}"/>
              </a:ext>
            </a:extLst>
          </p:cNvPr>
          <p:cNvPicPr>
            <a:picLocks noChangeAspect="1"/>
          </p:cNvPicPr>
          <p:nvPr/>
        </p:nvPicPr>
        <p:blipFill rotWithShape="1">
          <a:blip r:embed="rId4" cstate="hq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rcRect l="13941" r="25762" b="3"/>
          <a:stretch/>
        </p:blipFill>
        <p:spPr>
          <a:xfrm>
            <a:off x="480623" y="3423290"/>
            <a:ext cx="3150699" cy="2926080"/>
          </a:xfrm>
          <a:prstGeom prst="rect">
            <a:avLst/>
          </a:prstGeom>
        </p:spPr>
      </p:pic>
      <p:pic>
        <p:nvPicPr>
          <p:cNvPr id="10" name="Picture 9" descr="A reptile on a dirt road&#10;&#10;Description automatically generated">
            <a:extLst>
              <a:ext uri="{FF2B5EF4-FFF2-40B4-BE49-F238E27FC236}">
                <a16:creationId xmlns:a16="http://schemas.microsoft.com/office/drawing/2014/main" id="{97F1E36B-A5E4-4D30-8E3C-9B924E48302A}"/>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rcRect l="6294" r="12896" b="1"/>
          <a:stretch/>
        </p:blipFill>
        <p:spPr>
          <a:xfrm>
            <a:off x="4068926" y="3423290"/>
            <a:ext cx="3542454" cy="2926079"/>
          </a:xfrm>
          <a:prstGeom prst="rect">
            <a:avLst/>
          </a:prstGeom>
        </p:spPr>
      </p:pic>
      <p:pic>
        <p:nvPicPr>
          <p:cNvPr id="13" name="Graphic 12" descr="Fir tree">
            <a:extLst>
              <a:ext uri="{FF2B5EF4-FFF2-40B4-BE49-F238E27FC236}">
                <a16:creationId xmlns:a16="http://schemas.microsoft.com/office/drawing/2014/main" id="{17E9603B-457A-4736-85EC-3C0E08103BF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rot="18703757">
            <a:off x="7235462" y="-386254"/>
            <a:ext cx="2926079" cy="2926079"/>
          </a:xfrm>
          <a:prstGeom prst="rect">
            <a:avLst/>
          </a:prstGeom>
        </p:spPr>
      </p:pic>
    </p:spTree>
    <p:extLst>
      <p:ext uri="{BB962C8B-B14F-4D97-AF65-F5344CB8AC3E}">
        <p14:creationId xmlns:p14="http://schemas.microsoft.com/office/powerpoint/2010/main" val="17393290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2"/>
                                        </p:tgtEl>
                                        <p:attrNameLst>
                                          <p:attrName>style.color</p:attrName>
                                        </p:attrNameLst>
                                      </p:cBhvr>
                                      <p:to>
                                        <a:srgbClr val="C00000"/>
                                      </p:to>
                                    </p:animClr>
                                  </p:childTnLst>
                                </p:cTn>
                              </p:par>
                            </p:childTnLst>
                          </p:cTn>
                        </p:par>
                      </p:childTnLst>
                    </p:cTn>
                  </p:par>
                </p:childTnLst>
              </p:cTn>
              <p:nextCondLst>
                <p:cond evt="onClick" delay="0">
                  <p:tgtEl>
                    <p:spTgt spid="2"/>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8B4E-AF19-4747-B505-41247B1129D6}"/>
              </a:ext>
            </a:extLst>
          </p:cNvPr>
          <p:cNvSpPr>
            <a:spLocks noGrp="1"/>
          </p:cNvSpPr>
          <p:nvPr>
            <p:ph type="title"/>
          </p:nvPr>
        </p:nvSpPr>
        <p:spPr/>
        <p:txBody>
          <a:bodyPr/>
          <a:lstStyle/>
          <a:p>
            <a:r>
              <a:rPr lang="en-GB" dirty="0"/>
              <a:t>What is happening?</a:t>
            </a:r>
          </a:p>
        </p:txBody>
      </p:sp>
      <p:sp>
        <p:nvSpPr>
          <p:cNvPr id="4" name="Text Placeholder 3">
            <a:extLst>
              <a:ext uri="{FF2B5EF4-FFF2-40B4-BE49-F238E27FC236}">
                <a16:creationId xmlns:a16="http://schemas.microsoft.com/office/drawing/2014/main" id="{0662E7F2-5F97-4B31-AACA-69B4FA2DD1F8}"/>
              </a:ext>
            </a:extLst>
          </p:cNvPr>
          <p:cNvSpPr>
            <a:spLocks noGrp="1"/>
          </p:cNvSpPr>
          <p:nvPr>
            <p:ph type="body" sz="half" idx="2"/>
          </p:nvPr>
        </p:nvSpPr>
        <p:spPr>
          <a:xfrm>
            <a:off x="2163763" y="2282483"/>
            <a:ext cx="3932237" cy="1600200"/>
          </a:xfrm>
        </p:spPr>
        <p:txBody>
          <a:bodyPr/>
          <a:lstStyle/>
          <a:p>
            <a:r>
              <a:rPr lang="en-GB" dirty="0"/>
              <a:t>We cannot live without these luscious forests. </a:t>
            </a:r>
          </a:p>
          <a:p>
            <a:r>
              <a:rPr lang="en-GB" dirty="0"/>
              <a:t>Now to check what you already know I suggest you check your knowledge with this true and false quiz.</a:t>
            </a:r>
          </a:p>
        </p:txBody>
      </p:sp>
      <p:sp>
        <p:nvSpPr>
          <p:cNvPr id="5" name="TextBox 4">
            <a:extLst>
              <a:ext uri="{FF2B5EF4-FFF2-40B4-BE49-F238E27FC236}">
                <a16:creationId xmlns:a16="http://schemas.microsoft.com/office/drawing/2014/main" id="{727A2948-EB1A-45FF-BE49-C5E55D82D1E0}"/>
              </a:ext>
            </a:extLst>
          </p:cNvPr>
          <p:cNvSpPr txBox="1"/>
          <p:nvPr/>
        </p:nvSpPr>
        <p:spPr>
          <a:xfrm>
            <a:off x="6864626" y="291548"/>
            <a:ext cx="3790122" cy="1754326"/>
          </a:xfrm>
          <a:prstGeom prst="rect">
            <a:avLst/>
          </a:prstGeom>
          <a:noFill/>
        </p:spPr>
        <p:txBody>
          <a:bodyPr wrap="square" rtlCol="0">
            <a:spAutoFit/>
          </a:bodyPr>
          <a:lstStyle/>
          <a:p>
            <a:r>
              <a:rPr lang="en-GB" dirty="0"/>
              <a:t>WARNING:</a:t>
            </a:r>
          </a:p>
          <a:p>
            <a:r>
              <a:rPr lang="en-GB" dirty="0"/>
              <a:t>You need to support the forests otherwise WE WILL NOT LIVE. Without the every-day products we use, we cannot be clean, have a good enough life.</a:t>
            </a:r>
          </a:p>
        </p:txBody>
      </p:sp>
    </p:spTree>
    <p:extLst>
      <p:ext uri="{BB962C8B-B14F-4D97-AF65-F5344CB8AC3E}">
        <p14:creationId xmlns:p14="http://schemas.microsoft.com/office/powerpoint/2010/main" val="350605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9F63B-A818-4A7E-871E-C184DD71309E}"/>
              </a:ext>
            </a:extLst>
          </p:cNvPr>
          <p:cNvSpPr>
            <a:spLocks noGrp="1"/>
          </p:cNvSpPr>
          <p:nvPr>
            <p:ph type="title"/>
          </p:nvPr>
        </p:nvSpPr>
        <p:spPr/>
        <p:txBody>
          <a:bodyPr/>
          <a:lstStyle/>
          <a:p>
            <a:r>
              <a:rPr lang="en-GB" dirty="0"/>
              <a:t>True and false quiz:</a:t>
            </a:r>
          </a:p>
        </p:txBody>
      </p:sp>
      <p:sp>
        <p:nvSpPr>
          <p:cNvPr id="3" name="TextBox 2">
            <a:extLst>
              <a:ext uri="{FF2B5EF4-FFF2-40B4-BE49-F238E27FC236}">
                <a16:creationId xmlns:a16="http://schemas.microsoft.com/office/drawing/2014/main" id="{4D638470-3EE1-4D41-A234-9654240D3D18}"/>
              </a:ext>
            </a:extLst>
          </p:cNvPr>
          <p:cNvSpPr txBox="1"/>
          <p:nvPr/>
        </p:nvSpPr>
        <p:spPr>
          <a:xfrm>
            <a:off x="1856935" y="1690688"/>
            <a:ext cx="4417256" cy="3139321"/>
          </a:xfrm>
          <a:prstGeom prst="rect">
            <a:avLst/>
          </a:prstGeom>
          <a:noFill/>
        </p:spPr>
        <p:txBody>
          <a:bodyPr wrap="square" rtlCol="0">
            <a:spAutoFit/>
          </a:bodyPr>
          <a:lstStyle/>
          <a:p>
            <a:r>
              <a:rPr lang="en-GB" dirty="0"/>
              <a:t>1. Do the following products come from the rainforest?</a:t>
            </a:r>
          </a:p>
          <a:p>
            <a:endParaRPr lang="en-GB" dirty="0"/>
          </a:p>
          <a:p>
            <a:r>
              <a:rPr lang="en-GB" dirty="0"/>
              <a:t>Pineapples, bananas, citrus fruits, yams, cocoa, sago, cassava, heart-of-palm, avocado, papayas, mangos, Brazil nuts, winged beans, rubber,  vanilla, nutmeg, cinnamon, black pepper, rattan, latex, resins, tannins, steroids, waxes, bamboo, and several edible oils.</a:t>
            </a:r>
          </a:p>
          <a:p>
            <a:endParaRPr lang="en-GB" dirty="0"/>
          </a:p>
          <a:p>
            <a:r>
              <a:rPr lang="en-GB" dirty="0"/>
              <a:t>True!</a:t>
            </a:r>
          </a:p>
        </p:txBody>
      </p:sp>
    </p:spTree>
    <p:extLst>
      <p:ext uri="{BB962C8B-B14F-4D97-AF65-F5344CB8AC3E}">
        <p14:creationId xmlns:p14="http://schemas.microsoft.com/office/powerpoint/2010/main" val="369100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9F63B-A818-4A7E-871E-C184DD71309E}"/>
              </a:ext>
            </a:extLst>
          </p:cNvPr>
          <p:cNvSpPr>
            <a:spLocks noGrp="1"/>
          </p:cNvSpPr>
          <p:nvPr>
            <p:ph type="title"/>
          </p:nvPr>
        </p:nvSpPr>
        <p:spPr/>
        <p:txBody>
          <a:bodyPr/>
          <a:lstStyle/>
          <a:p>
            <a:r>
              <a:rPr lang="en-GB" dirty="0"/>
              <a:t>True and false quiz:</a:t>
            </a:r>
          </a:p>
        </p:txBody>
      </p:sp>
      <p:sp>
        <p:nvSpPr>
          <p:cNvPr id="3" name="TextBox 2">
            <a:extLst>
              <a:ext uri="{FF2B5EF4-FFF2-40B4-BE49-F238E27FC236}">
                <a16:creationId xmlns:a16="http://schemas.microsoft.com/office/drawing/2014/main" id="{4D638470-3EE1-4D41-A234-9654240D3D18}"/>
              </a:ext>
            </a:extLst>
          </p:cNvPr>
          <p:cNvSpPr txBox="1"/>
          <p:nvPr/>
        </p:nvSpPr>
        <p:spPr>
          <a:xfrm>
            <a:off x="1856935" y="1690688"/>
            <a:ext cx="4417256" cy="1477328"/>
          </a:xfrm>
          <a:prstGeom prst="rect">
            <a:avLst/>
          </a:prstGeom>
          <a:noFill/>
        </p:spPr>
        <p:txBody>
          <a:bodyPr wrap="square" rtlCol="0">
            <a:spAutoFit/>
          </a:bodyPr>
          <a:lstStyle/>
          <a:p>
            <a:r>
              <a:rPr lang="en-GB" dirty="0"/>
              <a:t>2. Is a amount the size of a football pitch cleared from the amazon every second?</a:t>
            </a:r>
          </a:p>
          <a:p>
            <a:endParaRPr lang="en-GB" dirty="0"/>
          </a:p>
          <a:p>
            <a:r>
              <a:rPr lang="en-GB" dirty="0"/>
              <a:t>False! Don’t get confused – it’s that amount every minute.</a:t>
            </a:r>
          </a:p>
        </p:txBody>
      </p:sp>
    </p:spTree>
    <p:extLst>
      <p:ext uri="{BB962C8B-B14F-4D97-AF65-F5344CB8AC3E}">
        <p14:creationId xmlns:p14="http://schemas.microsoft.com/office/powerpoint/2010/main" val="398771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9F63B-A818-4A7E-871E-C184DD71309E}"/>
              </a:ext>
            </a:extLst>
          </p:cNvPr>
          <p:cNvSpPr>
            <a:spLocks noGrp="1"/>
          </p:cNvSpPr>
          <p:nvPr>
            <p:ph type="title"/>
          </p:nvPr>
        </p:nvSpPr>
        <p:spPr/>
        <p:txBody>
          <a:bodyPr/>
          <a:lstStyle/>
          <a:p>
            <a:r>
              <a:rPr lang="en-GB" dirty="0"/>
              <a:t>What is happening to our essential forests?</a:t>
            </a:r>
          </a:p>
        </p:txBody>
      </p:sp>
      <p:sp>
        <p:nvSpPr>
          <p:cNvPr id="4" name="TextBox 3">
            <a:extLst>
              <a:ext uri="{FF2B5EF4-FFF2-40B4-BE49-F238E27FC236}">
                <a16:creationId xmlns:a16="http://schemas.microsoft.com/office/drawing/2014/main" id="{455CF23C-B44A-4C66-8353-2642E568CBD2}"/>
              </a:ext>
            </a:extLst>
          </p:cNvPr>
          <p:cNvSpPr txBox="1"/>
          <p:nvPr/>
        </p:nvSpPr>
        <p:spPr>
          <a:xfrm>
            <a:off x="1537252" y="1272209"/>
            <a:ext cx="5552661" cy="2031325"/>
          </a:xfrm>
          <a:prstGeom prst="rect">
            <a:avLst/>
          </a:prstGeom>
          <a:noFill/>
        </p:spPr>
        <p:txBody>
          <a:bodyPr wrap="square" rtlCol="0">
            <a:spAutoFit/>
          </a:bodyPr>
          <a:lstStyle/>
          <a:p>
            <a:r>
              <a:rPr lang="en-GB" dirty="0"/>
              <a:t>It is very bad, rainforests are being lost, before we’ve even be able to explore them.</a:t>
            </a:r>
          </a:p>
          <a:p>
            <a:r>
              <a:rPr lang="en-GB" dirty="0"/>
              <a:t>Our forests are being destroyed, in 2019 great fires started, and then because it was so dry (it was in the summer) they just got bigger. You could see them from space!</a:t>
            </a:r>
          </a:p>
          <a:p>
            <a:endParaRPr lang="en-GB" dirty="0"/>
          </a:p>
        </p:txBody>
      </p:sp>
      <p:pic>
        <p:nvPicPr>
          <p:cNvPr id="6" name="Picture 5" descr="A picture containing outdoor, person, riding, large&#10;&#10;Description automatically generated">
            <a:extLst>
              <a:ext uri="{FF2B5EF4-FFF2-40B4-BE49-F238E27FC236}">
                <a16:creationId xmlns:a16="http://schemas.microsoft.com/office/drawing/2014/main" id="{40D498EB-AE2E-4BFD-9FFA-CDC02DEA65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1004" y="2836411"/>
            <a:ext cx="6510996" cy="3662435"/>
          </a:xfrm>
          <a:prstGeom prst="rect">
            <a:avLst/>
          </a:prstGeom>
        </p:spPr>
      </p:pic>
      <p:sp>
        <p:nvSpPr>
          <p:cNvPr id="12" name="Rectangle 11">
            <a:extLst>
              <a:ext uri="{FF2B5EF4-FFF2-40B4-BE49-F238E27FC236}">
                <a16:creationId xmlns:a16="http://schemas.microsoft.com/office/drawing/2014/main" id="{046CA58C-F930-4FE7-8933-62060BC913CE}"/>
              </a:ext>
            </a:extLst>
          </p:cNvPr>
          <p:cNvSpPr/>
          <p:nvPr/>
        </p:nvSpPr>
        <p:spPr>
          <a:xfrm rot="1672229">
            <a:off x="9186203" y="2489982"/>
            <a:ext cx="84406" cy="20313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5B1D844B-9C54-4ABA-ABBE-2C2088117650}"/>
              </a:ext>
            </a:extLst>
          </p:cNvPr>
          <p:cNvSpPr/>
          <p:nvPr/>
        </p:nvSpPr>
        <p:spPr>
          <a:xfrm rot="6979761">
            <a:off x="8457106" y="4413866"/>
            <a:ext cx="441767" cy="205935"/>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5B9380F4-BBE4-4492-89C3-541DDD2A4A44}"/>
              </a:ext>
            </a:extLst>
          </p:cNvPr>
          <p:cNvSpPr txBox="1"/>
          <p:nvPr/>
        </p:nvSpPr>
        <p:spPr>
          <a:xfrm>
            <a:off x="8677989" y="2190543"/>
            <a:ext cx="1922357" cy="369332"/>
          </a:xfrm>
          <a:prstGeom prst="rect">
            <a:avLst/>
          </a:prstGeom>
          <a:noFill/>
        </p:spPr>
        <p:txBody>
          <a:bodyPr wrap="square" rtlCol="0">
            <a:spAutoFit/>
          </a:bodyPr>
          <a:lstStyle/>
          <a:p>
            <a:r>
              <a:rPr lang="en-GB" dirty="0">
                <a:solidFill>
                  <a:schemeClr val="tx1">
                    <a:lumMod val="50000"/>
                  </a:schemeClr>
                </a:solidFill>
              </a:rPr>
              <a:t>That’s the smoke.</a:t>
            </a:r>
          </a:p>
        </p:txBody>
      </p:sp>
      <p:sp>
        <p:nvSpPr>
          <p:cNvPr id="15" name="TextBox 14">
            <a:extLst>
              <a:ext uri="{FF2B5EF4-FFF2-40B4-BE49-F238E27FC236}">
                <a16:creationId xmlns:a16="http://schemas.microsoft.com/office/drawing/2014/main" id="{15FB6989-121C-482C-8E2E-7C198F7D6F88}"/>
              </a:ext>
            </a:extLst>
          </p:cNvPr>
          <p:cNvSpPr txBox="1"/>
          <p:nvPr/>
        </p:nvSpPr>
        <p:spPr>
          <a:xfrm>
            <a:off x="1537252" y="3303534"/>
            <a:ext cx="3400508" cy="1354217"/>
          </a:xfrm>
          <a:prstGeom prst="rect">
            <a:avLst/>
          </a:prstGeom>
          <a:noFill/>
        </p:spPr>
        <p:txBody>
          <a:bodyPr wrap="square" rtlCol="0">
            <a:spAutoFit/>
          </a:bodyPr>
          <a:lstStyle/>
          <a:p>
            <a:r>
              <a:rPr lang="en-GB" dirty="0"/>
              <a:t>Palm oil and farming are the </a:t>
            </a:r>
            <a:r>
              <a:rPr lang="en-GB" sz="2800" dirty="0"/>
              <a:t>BIGGEST</a:t>
            </a:r>
            <a:r>
              <a:rPr lang="en-GB" dirty="0"/>
              <a:t> threats to deforestation except there’s others like log farming.</a:t>
            </a:r>
          </a:p>
        </p:txBody>
      </p:sp>
    </p:spTree>
    <p:extLst>
      <p:ext uri="{BB962C8B-B14F-4D97-AF65-F5344CB8AC3E}">
        <p14:creationId xmlns:p14="http://schemas.microsoft.com/office/powerpoint/2010/main" val="3831322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6E88F-677B-443F-9F1B-DA9FC65B5347}"/>
              </a:ext>
            </a:extLst>
          </p:cNvPr>
          <p:cNvSpPr>
            <a:spLocks noGrp="1"/>
          </p:cNvSpPr>
          <p:nvPr>
            <p:ph type="title"/>
          </p:nvPr>
        </p:nvSpPr>
        <p:spPr/>
        <p:txBody>
          <a:bodyPr/>
          <a:lstStyle/>
          <a:p>
            <a:r>
              <a:rPr lang="en-GB" dirty="0"/>
              <a:t>Palm oil</a:t>
            </a:r>
          </a:p>
        </p:txBody>
      </p:sp>
      <p:sp>
        <p:nvSpPr>
          <p:cNvPr id="3" name="TextBox 2">
            <a:extLst>
              <a:ext uri="{FF2B5EF4-FFF2-40B4-BE49-F238E27FC236}">
                <a16:creationId xmlns:a16="http://schemas.microsoft.com/office/drawing/2014/main" id="{B3861816-2608-473A-87ED-EBF78760EA21}"/>
              </a:ext>
            </a:extLst>
          </p:cNvPr>
          <p:cNvSpPr txBox="1"/>
          <p:nvPr/>
        </p:nvSpPr>
        <p:spPr>
          <a:xfrm>
            <a:off x="838200" y="1681322"/>
            <a:ext cx="9851922" cy="1477328"/>
          </a:xfrm>
          <a:prstGeom prst="rect">
            <a:avLst/>
          </a:prstGeom>
          <a:noFill/>
        </p:spPr>
        <p:txBody>
          <a:bodyPr wrap="square" rtlCol="0">
            <a:spAutoFit/>
          </a:bodyPr>
          <a:lstStyle/>
          <a:p>
            <a:r>
              <a:rPr lang="en-GB" dirty="0"/>
              <a:t>Palm oil is the WORST product in the whole world to buy if you love nature, the problem is though; it’s everywhere. You would have to spend at LEAST 3 hours at the supermarket if you wanted palm oil free products, and even then you probably still wouldn’t be able to avoid it! </a:t>
            </a:r>
          </a:p>
          <a:p>
            <a:r>
              <a:rPr lang="en-GB" dirty="0"/>
              <a:t>Though, if you don’t want to spend 3hrs+ at the supermarket, just look for rainforest friendly </a:t>
            </a:r>
          </a:p>
          <a:p>
            <a:r>
              <a:rPr lang="en-GB" dirty="0"/>
              <a:t>products (sustainable palm oil products) they should have one of the following logos:</a:t>
            </a:r>
          </a:p>
        </p:txBody>
      </p:sp>
      <p:pic>
        <p:nvPicPr>
          <p:cNvPr id="5" name="Picture 4" descr="A picture containing drawing&#10;&#10;Description automatically generated">
            <a:extLst>
              <a:ext uri="{FF2B5EF4-FFF2-40B4-BE49-F238E27FC236}">
                <a16:creationId xmlns:a16="http://schemas.microsoft.com/office/drawing/2014/main" id="{1A2E49A0-CD7C-48D8-B7FB-0097ACB3A9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4861" y="4564665"/>
            <a:ext cx="3622137" cy="1811069"/>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D9398C65-2272-4EA4-9557-5F6B0DDB91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5929" y="2862799"/>
            <a:ext cx="1623124" cy="1623124"/>
          </a:xfrm>
          <a:prstGeom prst="rect">
            <a:avLst/>
          </a:prstGeom>
        </p:spPr>
      </p:pic>
    </p:spTree>
    <p:extLst>
      <p:ext uri="{BB962C8B-B14F-4D97-AF65-F5344CB8AC3E}">
        <p14:creationId xmlns:p14="http://schemas.microsoft.com/office/powerpoint/2010/main" val="341416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EEB74-2CAD-4DA2-B805-9D2541D3DC0C}"/>
              </a:ext>
            </a:extLst>
          </p:cNvPr>
          <p:cNvSpPr>
            <a:spLocks noGrp="1"/>
          </p:cNvSpPr>
          <p:nvPr>
            <p:ph type="title"/>
          </p:nvPr>
        </p:nvSpPr>
        <p:spPr/>
        <p:txBody>
          <a:bodyPr/>
          <a:lstStyle/>
          <a:p>
            <a:r>
              <a:rPr lang="en-GB" dirty="0"/>
              <a:t>About wood chopping</a:t>
            </a:r>
          </a:p>
        </p:txBody>
      </p:sp>
      <p:sp>
        <p:nvSpPr>
          <p:cNvPr id="3" name="TextBox 2">
            <a:extLst>
              <a:ext uri="{FF2B5EF4-FFF2-40B4-BE49-F238E27FC236}">
                <a16:creationId xmlns:a16="http://schemas.microsoft.com/office/drawing/2014/main" id="{AAC612AE-CB64-416C-BD65-A1F1585EC7AA}"/>
              </a:ext>
            </a:extLst>
          </p:cNvPr>
          <p:cNvSpPr txBox="1"/>
          <p:nvPr/>
        </p:nvSpPr>
        <p:spPr>
          <a:xfrm>
            <a:off x="984738" y="1690688"/>
            <a:ext cx="3094893" cy="1477328"/>
          </a:xfrm>
          <a:prstGeom prst="rect">
            <a:avLst/>
          </a:prstGeom>
          <a:noFill/>
        </p:spPr>
        <p:txBody>
          <a:bodyPr wrap="square" rtlCol="0">
            <a:spAutoFit/>
          </a:bodyPr>
          <a:lstStyle/>
          <a:p>
            <a:r>
              <a:rPr lang="en-GB" dirty="0"/>
              <a:t>Okay, so this is basically part of palm oil. To plant palm oil, you need to create space, so the easiest way to do that is destroy a rainforest…</a:t>
            </a:r>
          </a:p>
        </p:txBody>
      </p:sp>
      <p:sp>
        <p:nvSpPr>
          <p:cNvPr id="4" name="TextBox 3">
            <a:extLst>
              <a:ext uri="{FF2B5EF4-FFF2-40B4-BE49-F238E27FC236}">
                <a16:creationId xmlns:a16="http://schemas.microsoft.com/office/drawing/2014/main" id="{DE4D0AF3-23A3-414A-AF09-7BF098D83865}"/>
              </a:ext>
            </a:extLst>
          </p:cNvPr>
          <p:cNvSpPr txBox="1"/>
          <p:nvPr/>
        </p:nvSpPr>
        <p:spPr>
          <a:xfrm>
            <a:off x="5036234" y="3168016"/>
            <a:ext cx="1885071" cy="1477328"/>
          </a:xfrm>
          <a:prstGeom prst="rect">
            <a:avLst/>
          </a:prstGeom>
          <a:noFill/>
        </p:spPr>
        <p:txBody>
          <a:bodyPr wrap="square" rtlCol="0">
            <a:spAutoFit/>
          </a:bodyPr>
          <a:lstStyle/>
          <a:p>
            <a:r>
              <a:rPr lang="en-GB" dirty="0"/>
              <a:t>Or to make room for cattle, you need space, to make roads, you need space.</a:t>
            </a:r>
          </a:p>
        </p:txBody>
      </p:sp>
      <p:pic>
        <p:nvPicPr>
          <p:cNvPr id="6" name="Picture 5" descr="A person standing next to a tree&#10;&#10;Description automatically generated">
            <a:extLst>
              <a:ext uri="{FF2B5EF4-FFF2-40B4-BE49-F238E27FC236}">
                <a16:creationId xmlns:a16="http://schemas.microsoft.com/office/drawing/2014/main" id="{A1E527E6-0DEA-44ED-8857-2AD1CB797F54}"/>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174"/>
          <a:stretch/>
        </p:blipFill>
        <p:spPr>
          <a:xfrm>
            <a:off x="6921305" y="3325689"/>
            <a:ext cx="5268350" cy="3532311"/>
          </a:xfrm>
          <a:prstGeom prst="rect">
            <a:avLst/>
          </a:prstGeom>
        </p:spPr>
      </p:pic>
    </p:spTree>
    <p:extLst>
      <p:ext uri="{BB962C8B-B14F-4D97-AF65-F5344CB8AC3E}">
        <p14:creationId xmlns:p14="http://schemas.microsoft.com/office/powerpoint/2010/main" val="2669414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F7DAD-CDB8-41F2-942E-5E44FDA694BB}"/>
              </a:ext>
            </a:extLst>
          </p:cNvPr>
          <p:cNvSpPr>
            <a:spLocks noGrp="1"/>
          </p:cNvSpPr>
          <p:nvPr>
            <p:ph type="title"/>
          </p:nvPr>
        </p:nvSpPr>
        <p:spPr>
          <a:xfrm>
            <a:off x="838200" y="381575"/>
            <a:ext cx="10515600" cy="1325563"/>
          </a:xfrm>
        </p:spPr>
        <p:txBody>
          <a:bodyPr/>
          <a:lstStyle/>
          <a:p>
            <a:r>
              <a:rPr lang="en-GB" dirty="0"/>
              <a:t>What can I do?</a:t>
            </a:r>
          </a:p>
        </p:txBody>
      </p:sp>
      <p:sp>
        <p:nvSpPr>
          <p:cNvPr id="3" name="TextBox 2">
            <a:extLst>
              <a:ext uri="{FF2B5EF4-FFF2-40B4-BE49-F238E27FC236}">
                <a16:creationId xmlns:a16="http://schemas.microsoft.com/office/drawing/2014/main" id="{C214550B-0782-42FE-9973-2465AB53B8A7}"/>
              </a:ext>
            </a:extLst>
          </p:cNvPr>
          <p:cNvSpPr txBox="1"/>
          <p:nvPr/>
        </p:nvSpPr>
        <p:spPr>
          <a:xfrm>
            <a:off x="2234720" y="2598447"/>
            <a:ext cx="2124222" cy="646331"/>
          </a:xfrm>
          <a:prstGeom prst="rect">
            <a:avLst/>
          </a:prstGeom>
          <a:noFill/>
        </p:spPr>
        <p:txBody>
          <a:bodyPr wrap="square" rtlCol="0">
            <a:spAutoFit/>
          </a:bodyPr>
          <a:lstStyle/>
          <a:p>
            <a:r>
              <a:rPr lang="en-GB" dirty="0"/>
              <a:t>There’s lots you can do, maybe try these:</a:t>
            </a:r>
          </a:p>
        </p:txBody>
      </p:sp>
      <p:graphicFrame>
        <p:nvGraphicFramePr>
          <p:cNvPr id="4" name="Table 4">
            <a:extLst>
              <a:ext uri="{FF2B5EF4-FFF2-40B4-BE49-F238E27FC236}">
                <a16:creationId xmlns:a16="http://schemas.microsoft.com/office/drawing/2014/main" id="{1BA908C3-3D97-4F7F-82AE-DED721223800}"/>
              </a:ext>
            </a:extLst>
          </p:cNvPr>
          <p:cNvGraphicFramePr>
            <a:graphicFrameLocks noGrp="1"/>
          </p:cNvGraphicFramePr>
          <p:nvPr>
            <p:extLst>
              <p:ext uri="{D42A27DB-BD31-4B8C-83A1-F6EECF244321}">
                <p14:modId xmlns:p14="http://schemas.microsoft.com/office/powerpoint/2010/main" val="1935909058"/>
              </p:ext>
            </p:extLst>
          </p:nvPr>
        </p:nvGraphicFramePr>
        <p:xfrm>
          <a:off x="0" y="4020051"/>
          <a:ext cx="12192000" cy="2837949"/>
        </p:xfrm>
        <a:graphic>
          <a:graphicData uri="http://schemas.openxmlformats.org/drawingml/2006/table">
            <a:tbl>
              <a:tblPr firstRow="1" bandRow="1">
                <a:tableStyleId>{93296810-A885-4BE3-A3E7-6D5BEEA58F35}</a:tableStyleId>
              </a:tblPr>
              <a:tblGrid>
                <a:gridCol w="4409768">
                  <a:extLst>
                    <a:ext uri="{9D8B030D-6E8A-4147-A177-3AD203B41FA5}">
                      <a16:colId xmlns:a16="http://schemas.microsoft.com/office/drawing/2014/main" val="759101069"/>
                    </a:ext>
                  </a:extLst>
                </a:gridCol>
                <a:gridCol w="7782232">
                  <a:extLst>
                    <a:ext uri="{9D8B030D-6E8A-4147-A177-3AD203B41FA5}">
                      <a16:colId xmlns:a16="http://schemas.microsoft.com/office/drawing/2014/main" val="2453050648"/>
                    </a:ext>
                  </a:extLst>
                </a:gridCol>
              </a:tblGrid>
              <a:tr h="681898">
                <a:tc>
                  <a:txBody>
                    <a:bodyPr/>
                    <a:lstStyle/>
                    <a:p>
                      <a:r>
                        <a:rPr lang="en-GB" dirty="0"/>
                        <a:t>What I can do</a:t>
                      </a:r>
                    </a:p>
                  </a:txBody>
                  <a:tcPr/>
                </a:tc>
                <a:tc>
                  <a:txBody>
                    <a:bodyPr/>
                    <a:lstStyle/>
                    <a:p>
                      <a:r>
                        <a:rPr lang="en-GB" dirty="0"/>
                        <a:t>Link to get involved.</a:t>
                      </a:r>
                    </a:p>
                  </a:txBody>
                  <a:tcPr/>
                </a:tc>
                <a:extLst>
                  <a:ext uri="{0D108BD9-81ED-4DB2-BD59-A6C34878D82A}">
                    <a16:rowId xmlns:a16="http://schemas.microsoft.com/office/drawing/2014/main" val="1097311586"/>
                  </a:ext>
                </a:extLst>
              </a:tr>
              <a:tr h="702251">
                <a:tc>
                  <a:txBody>
                    <a:bodyPr/>
                    <a:lstStyle/>
                    <a:p>
                      <a:r>
                        <a:rPr lang="en-GB" dirty="0"/>
                        <a:t>Protest against deforestation.</a:t>
                      </a:r>
                    </a:p>
                  </a:txBody>
                  <a:tcPr>
                    <a:solidFill>
                      <a:schemeClr val="accent6">
                        <a:lumMod val="60000"/>
                        <a:lumOff val="40000"/>
                      </a:schemeClr>
                    </a:solidFill>
                  </a:tcPr>
                </a:tc>
                <a:tc>
                  <a:txBody>
                    <a:bodyPr/>
                    <a:lstStyle/>
                    <a:p>
                      <a:r>
                        <a:rPr lang="en-GB" dirty="0"/>
                        <a:t>No link really, just walk around telling people about this  horrible thing.</a:t>
                      </a:r>
                    </a:p>
                  </a:txBody>
                  <a:tcPr>
                    <a:solidFill>
                      <a:schemeClr val="accent6">
                        <a:lumMod val="50000"/>
                      </a:schemeClr>
                    </a:solidFill>
                  </a:tcPr>
                </a:tc>
                <a:extLst>
                  <a:ext uri="{0D108BD9-81ED-4DB2-BD59-A6C34878D82A}">
                    <a16:rowId xmlns:a16="http://schemas.microsoft.com/office/drawing/2014/main" val="3391692715"/>
                  </a:ext>
                </a:extLst>
              </a:tr>
              <a:tr h="406860">
                <a:tc>
                  <a:txBody>
                    <a:bodyPr/>
                    <a:lstStyle/>
                    <a:p>
                      <a:r>
                        <a:rPr lang="en-GB" dirty="0"/>
                        <a:t>Make a poster about deforestation and stick it in your window.</a:t>
                      </a:r>
                    </a:p>
                  </a:txBody>
                  <a:tcPr>
                    <a:solidFill>
                      <a:schemeClr val="accent6">
                        <a:lumMod val="50000"/>
                      </a:schemeClr>
                    </a:solidFill>
                  </a:tcPr>
                </a:tc>
                <a:tc>
                  <a:txBody>
                    <a:bodyPr/>
                    <a:lstStyle/>
                    <a:p>
                      <a:r>
                        <a:rPr lang="en-GB" dirty="0"/>
                        <a:t>No link for this either, I suggest draw a big poster (needs to be bold) or make something in electronic paint and send it to members of your family. </a:t>
                      </a:r>
                    </a:p>
                  </a:txBody>
                  <a:tcPr>
                    <a:solidFill>
                      <a:schemeClr val="accent6">
                        <a:lumMod val="60000"/>
                        <a:lumOff val="40000"/>
                      </a:schemeClr>
                    </a:solidFill>
                  </a:tcPr>
                </a:tc>
                <a:extLst>
                  <a:ext uri="{0D108BD9-81ED-4DB2-BD59-A6C34878D82A}">
                    <a16:rowId xmlns:a16="http://schemas.microsoft.com/office/drawing/2014/main" val="2788904612"/>
                  </a:ext>
                </a:extLst>
              </a:tr>
              <a:tr h="406860">
                <a:tc>
                  <a:txBody>
                    <a:bodyPr/>
                    <a:lstStyle/>
                    <a:p>
                      <a:r>
                        <a:rPr lang="en-GB" dirty="0"/>
                        <a:t>Donate to companies rescuing lost animals</a:t>
                      </a:r>
                    </a:p>
                  </a:txBody>
                  <a:tcPr>
                    <a:solidFill>
                      <a:schemeClr val="accent6">
                        <a:lumMod val="60000"/>
                        <a:lumOff val="40000"/>
                      </a:schemeClr>
                    </a:solidFill>
                  </a:tcPr>
                </a:tc>
                <a:tc>
                  <a:txBody>
                    <a:bodyPr/>
                    <a:lstStyle/>
                    <a:p>
                      <a:r>
                        <a:rPr lang="en-GB" dirty="0"/>
                        <a:t>I suggest WWF here’s the link: </a:t>
                      </a:r>
                      <a:r>
                        <a:rPr lang="en-GB" dirty="0">
                          <a:hlinkClick r:id="rId2"/>
                        </a:rPr>
                        <a:t>https://support.wwf.org.uk/adoptions</a:t>
                      </a:r>
                      <a:endParaRPr lang="en-GB" dirty="0"/>
                    </a:p>
                  </a:txBody>
                  <a:tcPr>
                    <a:solidFill>
                      <a:schemeClr val="accent6">
                        <a:lumMod val="50000"/>
                      </a:schemeClr>
                    </a:solidFill>
                  </a:tcPr>
                </a:tc>
                <a:extLst>
                  <a:ext uri="{0D108BD9-81ED-4DB2-BD59-A6C34878D82A}">
                    <a16:rowId xmlns:a16="http://schemas.microsoft.com/office/drawing/2014/main" val="2886799953"/>
                  </a:ext>
                </a:extLst>
              </a:tr>
              <a:tr h="406860">
                <a:tc>
                  <a:txBody>
                    <a:bodyPr/>
                    <a:lstStyle/>
                    <a:p>
                      <a:r>
                        <a:rPr lang="en-GB" dirty="0"/>
                        <a:t>Use sustainable palm oil </a:t>
                      </a:r>
                    </a:p>
                  </a:txBody>
                  <a:tcPr>
                    <a:solidFill>
                      <a:schemeClr val="accent6">
                        <a:lumMod val="50000"/>
                      </a:schemeClr>
                    </a:solidFill>
                  </a:tcPr>
                </a:tc>
                <a:tc>
                  <a:txBody>
                    <a:bodyPr/>
                    <a:lstStyle/>
                    <a:p>
                      <a:r>
                        <a:rPr lang="en-GB" dirty="0"/>
                        <a:t>(see slide </a:t>
                      </a:r>
                      <a:r>
                        <a:rPr lang="en-GB" dirty="0">
                          <a:hlinkClick r:id="rId3" action="ppaction://hlinksldjump"/>
                        </a:rPr>
                        <a:t>6 </a:t>
                      </a:r>
                      <a:r>
                        <a:rPr lang="en-GB" dirty="0"/>
                        <a:t>for info)</a:t>
                      </a:r>
                    </a:p>
                  </a:txBody>
                  <a:tcPr>
                    <a:solidFill>
                      <a:schemeClr val="accent6">
                        <a:lumMod val="60000"/>
                        <a:lumOff val="40000"/>
                      </a:schemeClr>
                    </a:solidFill>
                  </a:tcPr>
                </a:tc>
                <a:extLst>
                  <a:ext uri="{0D108BD9-81ED-4DB2-BD59-A6C34878D82A}">
                    <a16:rowId xmlns:a16="http://schemas.microsoft.com/office/drawing/2014/main" val="385954298"/>
                  </a:ext>
                </a:extLst>
              </a:tr>
            </a:tbl>
          </a:graphicData>
        </a:graphic>
      </p:graphicFrame>
    </p:spTree>
    <p:extLst>
      <p:ext uri="{BB962C8B-B14F-4D97-AF65-F5344CB8AC3E}">
        <p14:creationId xmlns:p14="http://schemas.microsoft.com/office/powerpoint/2010/main" val="33741126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46202726A64C469B7E454FC6B0999C" ma:contentTypeVersion="13" ma:contentTypeDescription="Create a new document." ma:contentTypeScope="" ma:versionID="7e83424c5b98d1b9dc2c2b63f8e0aa4a">
  <xsd:schema xmlns:xsd="http://www.w3.org/2001/XMLSchema" xmlns:xs="http://www.w3.org/2001/XMLSchema" xmlns:p="http://schemas.microsoft.com/office/2006/metadata/properties" xmlns:ns3="89f27e6e-7712-4c43-9b7e-808e20efb8aa" xmlns:ns4="01d191e3-eb4b-49ae-9de0-320a09cec969" targetNamespace="http://schemas.microsoft.com/office/2006/metadata/properties" ma:root="true" ma:fieldsID="a6a18af09db278c34573b45209662769" ns3:_="" ns4:_="">
    <xsd:import namespace="89f27e6e-7712-4c43-9b7e-808e20efb8aa"/>
    <xsd:import namespace="01d191e3-eb4b-49ae-9de0-320a09cec96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9f27e6e-7712-4c43-9b7e-808e20efb8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1d191e3-eb4b-49ae-9de0-320a09cec96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87B1CE-B560-4976-B5CF-B11A8DB472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9f27e6e-7712-4c43-9b7e-808e20efb8aa"/>
    <ds:schemaRef ds:uri="01d191e3-eb4b-49ae-9de0-320a09cec9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8A1B722-7FDE-4F6C-A8D7-EB4E9BE9FD35}">
  <ds:schemaRefs>
    <ds:schemaRef ds:uri="http://purl.org/dc/dcmitype/"/>
    <ds:schemaRef ds:uri="http://schemas.openxmlformats.org/package/2006/metadata/core-properties"/>
    <ds:schemaRef ds:uri="01d191e3-eb4b-49ae-9de0-320a09cec969"/>
    <ds:schemaRef ds:uri="http://schemas.microsoft.com/office/2006/documentManagement/types"/>
    <ds:schemaRef ds:uri="http://purl.org/dc/terms/"/>
    <ds:schemaRef ds:uri="http://purl.org/dc/elements/1.1/"/>
    <ds:schemaRef ds:uri="http://schemas.microsoft.com/office/infopath/2007/PartnerControls"/>
    <ds:schemaRef ds:uri="89f27e6e-7712-4c43-9b7e-808e20efb8aa"/>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D420C26-5DEB-4687-B2CE-D1969240CAF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63</TotalTime>
  <Words>508</Words>
  <Application>Microsoft Office PowerPoint</Application>
  <PresentationFormat>Widescreen</PresentationFormat>
  <Paragraphs>42</Paragraphs>
  <Slides>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Rainforest</vt:lpstr>
      <vt:lpstr>What is happening?</vt:lpstr>
      <vt:lpstr>True and false quiz:</vt:lpstr>
      <vt:lpstr>True and false quiz:</vt:lpstr>
      <vt:lpstr>What is happening to our essential forests?</vt:lpstr>
      <vt:lpstr>Palm oil</vt:lpstr>
      <vt:lpstr>About wood chopping</vt:lpstr>
      <vt:lpstr>What can I do?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Rainforest</dc:title>
  <dc:creator>Lester, Nick</dc:creator>
  <cp:lastModifiedBy>StroverP</cp:lastModifiedBy>
  <cp:revision>3</cp:revision>
  <dcterms:created xsi:type="dcterms:W3CDTF">2020-07-03T18:35:33Z</dcterms:created>
  <dcterms:modified xsi:type="dcterms:W3CDTF">2020-07-05T10:37:26Z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0x0101008A46202726A64C469B7E454FC6B0999C</vt:lpwstr>
  </property>
</Properties>
</file>