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6" r:id="rId10"/>
    <p:sldId id="263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cob Towers" initials="JT" lastIdx="2" clrIdx="0">
    <p:extLst>
      <p:ext uri="{19B8F6BF-5375-455C-9EA6-DF929625EA0E}">
        <p15:presenceInfo xmlns:p15="http://schemas.microsoft.com/office/powerpoint/2012/main" userId="a5e71cc8ae01099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F8F8F"/>
    <a:srgbClr val="686868"/>
    <a:srgbClr val="4472C3"/>
    <a:srgbClr val="000000"/>
    <a:srgbClr val="005D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DB0-4DF3-A3CD-775ED12F8AC5}"/>
              </c:ext>
            </c:extLst>
          </c:dPt>
          <c:dPt>
            <c:idx val="1"/>
            <c:bubble3D val="0"/>
            <c:spPr>
              <a:solidFill>
                <a:schemeClr val="dk1">
                  <a:tint val="5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6DB0-4DF3-A3CD-775ED12F8AC5}"/>
              </c:ext>
            </c:extLst>
          </c:dPt>
          <c:dPt>
            <c:idx val="2"/>
            <c:bubble3D val="0"/>
            <c:spPr>
              <a:solidFill>
                <a:schemeClr val="dk1">
                  <a:tint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DB0-4DF3-A3CD-775ED12F8AC5}"/>
              </c:ext>
            </c:extLst>
          </c:dPt>
          <c:dPt>
            <c:idx val="3"/>
            <c:bubble3D val="0"/>
            <c:spPr>
              <a:solidFill>
                <a:schemeClr val="dk1">
                  <a:tint val="9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C772-47E6-B417-3C50115147C6}"/>
              </c:ext>
            </c:extLst>
          </c:dPt>
          <c:cat>
            <c:strRef>
              <c:f>Sheet1!$A$2:$A$5</c:f>
              <c:strCache>
                <c:ptCount val="3"/>
                <c:pt idx="0">
                  <c:v>Critical Symptoms</c:v>
                </c:pt>
                <c:pt idx="1">
                  <c:v>Severe Symptoms</c:v>
                </c:pt>
                <c:pt idx="2">
                  <c:v>Mild Symptoms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15</c:v>
                </c:pt>
                <c:pt idx="2">
                  <c:v>80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6="http://schemas.microsoft.com/office/drawing/2014/chart" uri="{C3380CC4-5D6E-409C-BE32-E72D297353CC}">
              <c16:uniqueId val="{00000000-6DB0-4DF3-A3CD-775ED12F8A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8CA7B1-8DD5-44B4-A9FD-84EACE4DB9DC}" type="doc">
      <dgm:prSet loTypeId="urn:microsoft.com/office/officeart/2005/8/layout/radial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8B3FE8F-B45E-426A-8F65-37C206A7A420}" type="pres">
      <dgm:prSet presAssocID="{588CA7B1-8DD5-44B4-A9FD-84EACE4DB9DC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</dgm:ptLst>
  <dgm:cxnLst>
    <dgm:cxn modelId="{A5AE13C5-9AED-4D2B-A872-9A21612A14EE}" type="presOf" srcId="{588CA7B1-8DD5-44B4-A9FD-84EACE4DB9DC}" destId="{38B3FE8F-B45E-426A-8F65-37C206A7A420}" srcOrd="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F7F0C00-7EC6-467A-A9B3-714C58193465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8D172788-A3B9-4FFF-ACBC-E2F16202C82F}">
      <dgm:prSet phldrT="[Text]"/>
      <dgm:spPr>
        <a:solidFill>
          <a:srgbClr val="686868"/>
        </a:solidFill>
      </dgm:spPr>
      <dgm:t>
        <a:bodyPr/>
        <a:lstStyle/>
        <a:p>
          <a:r>
            <a:rPr lang="en-GB" dirty="0"/>
            <a:t>Bat</a:t>
          </a:r>
        </a:p>
      </dgm:t>
    </dgm:pt>
    <dgm:pt modelId="{E8F85C1F-3F6F-47CE-A455-ED902384CDF2}" type="parTrans" cxnId="{282C1B1C-AC26-4AEC-AC1B-DE46DA07EDF1}">
      <dgm:prSet/>
      <dgm:spPr/>
      <dgm:t>
        <a:bodyPr/>
        <a:lstStyle/>
        <a:p>
          <a:endParaRPr lang="en-GB"/>
        </a:p>
      </dgm:t>
    </dgm:pt>
    <dgm:pt modelId="{05A1F533-3F63-43C5-BADA-C7D597177557}" type="sibTrans" cxnId="{282C1B1C-AC26-4AEC-AC1B-DE46DA07EDF1}">
      <dgm:prSet/>
      <dgm:spPr/>
      <dgm:t>
        <a:bodyPr/>
        <a:lstStyle/>
        <a:p>
          <a:endParaRPr lang="en-GB"/>
        </a:p>
      </dgm:t>
    </dgm:pt>
    <dgm:pt modelId="{798EC210-C1DC-494E-81E4-B317312758E9}">
      <dgm:prSet phldrT="[Text]"/>
      <dgm:spPr>
        <a:solidFill>
          <a:srgbClr val="686868"/>
        </a:solidFill>
      </dgm:spPr>
      <dgm:t>
        <a:bodyPr/>
        <a:lstStyle/>
        <a:p>
          <a:r>
            <a:rPr lang="en-GB" dirty="0"/>
            <a:t>Pangolin</a:t>
          </a:r>
        </a:p>
      </dgm:t>
    </dgm:pt>
    <dgm:pt modelId="{9883395A-23C2-4370-BFBE-B792DB24C5E4}" type="parTrans" cxnId="{89BEF8FA-E814-4BD5-9AB9-9ED7440A2971}">
      <dgm:prSet/>
      <dgm:spPr/>
      <dgm:t>
        <a:bodyPr/>
        <a:lstStyle/>
        <a:p>
          <a:endParaRPr lang="en-GB"/>
        </a:p>
      </dgm:t>
    </dgm:pt>
    <dgm:pt modelId="{CC756938-A2C8-4BD9-8AEF-5C493CDBAE47}" type="sibTrans" cxnId="{89BEF8FA-E814-4BD5-9AB9-9ED7440A2971}">
      <dgm:prSet/>
      <dgm:spPr/>
      <dgm:t>
        <a:bodyPr/>
        <a:lstStyle/>
        <a:p>
          <a:endParaRPr lang="en-GB"/>
        </a:p>
      </dgm:t>
    </dgm:pt>
    <dgm:pt modelId="{9CCF2526-D9C2-4867-B9DB-E2F566348611}">
      <dgm:prSet phldrT="[Text]"/>
      <dgm:spPr>
        <a:solidFill>
          <a:srgbClr val="686868"/>
        </a:solidFill>
      </dgm:spPr>
      <dgm:t>
        <a:bodyPr/>
        <a:lstStyle/>
        <a:p>
          <a:r>
            <a:rPr lang="en-GB"/>
            <a:t>Human</a:t>
          </a:r>
          <a:endParaRPr lang="en-GB" dirty="0"/>
        </a:p>
      </dgm:t>
    </dgm:pt>
    <dgm:pt modelId="{CE6011AA-C99C-4601-8A23-E13BBC8939B3}" type="parTrans" cxnId="{89A50560-76CC-40D7-A9DB-DEBEC56184D0}">
      <dgm:prSet/>
      <dgm:spPr/>
      <dgm:t>
        <a:bodyPr/>
        <a:lstStyle/>
        <a:p>
          <a:endParaRPr lang="en-GB"/>
        </a:p>
      </dgm:t>
    </dgm:pt>
    <dgm:pt modelId="{23ACAA81-29E3-417A-9FF6-72862AD6CB41}" type="sibTrans" cxnId="{89A50560-76CC-40D7-A9DB-DEBEC56184D0}">
      <dgm:prSet/>
      <dgm:spPr/>
      <dgm:t>
        <a:bodyPr/>
        <a:lstStyle/>
        <a:p>
          <a:endParaRPr lang="en-GB"/>
        </a:p>
      </dgm:t>
    </dgm:pt>
    <dgm:pt modelId="{C70AEA75-0B86-4428-BB92-2466DCCB1EAD}">
      <dgm:prSet phldrT="[Text]"/>
      <dgm:spPr>
        <a:solidFill>
          <a:srgbClr val="686868"/>
        </a:solidFill>
      </dgm:spPr>
      <dgm:t>
        <a:bodyPr/>
        <a:lstStyle/>
        <a:p>
          <a:r>
            <a:rPr lang="en-GB"/>
            <a:t>The </a:t>
          </a:r>
          <a:r>
            <a:rPr lang="en-GB" dirty="0"/>
            <a:t>world</a:t>
          </a:r>
        </a:p>
      </dgm:t>
    </dgm:pt>
    <dgm:pt modelId="{6D148FE6-4325-4A3C-89B7-AADD81AA2599}" type="parTrans" cxnId="{97B09D25-B270-40F5-AF2F-404326B43E40}">
      <dgm:prSet/>
      <dgm:spPr/>
      <dgm:t>
        <a:bodyPr/>
        <a:lstStyle/>
        <a:p>
          <a:endParaRPr lang="en-GB"/>
        </a:p>
      </dgm:t>
    </dgm:pt>
    <dgm:pt modelId="{3D18FBBB-8BF4-472B-A8C2-4EDB5F2909A4}" type="sibTrans" cxnId="{97B09D25-B270-40F5-AF2F-404326B43E40}">
      <dgm:prSet/>
      <dgm:spPr/>
      <dgm:t>
        <a:bodyPr/>
        <a:lstStyle/>
        <a:p>
          <a:endParaRPr lang="en-GB"/>
        </a:p>
      </dgm:t>
    </dgm:pt>
    <dgm:pt modelId="{9C25EEEF-B849-4493-9A0E-903D6D4F56DB}" type="pres">
      <dgm:prSet presAssocID="{9F7F0C00-7EC6-467A-A9B3-714C58193465}" presName="Name0" presStyleCnt="0">
        <dgm:presLayoutVars>
          <dgm:dir/>
          <dgm:animLvl val="lvl"/>
          <dgm:resizeHandles val="exact"/>
        </dgm:presLayoutVars>
      </dgm:prSet>
      <dgm:spPr/>
    </dgm:pt>
    <dgm:pt modelId="{076AA462-6CEA-4F2C-B6E7-D9ED9ADD4B99}" type="pres">
      <dgm:prSet presAssocID="{8D172788-A3B9-4FFF-ACBC-E2F16202C82F}" presName="parTxOnly" presStyleLbl="node1" presStyleIdx="0" presStyleCnt="4" custLinFactNeighborX="-9850" custLinFactNeighborY="3420">
        <dgm:presLayoutVars>
          <dgm:chMax val="0"/>
          <dgm:chPref val="0"/>
          <dgm:bulletEnabled val="1"/>
        </dgm:presLayoutVars>
      </dgm:prSet>
      <dgm:spPr/>
    </dgm:pt>
    <dgm:pt modelId="{0A69E676-3E58-49C4-BA7F-154A09B9A1DD}" type="pres">
      <dgm:prSet presAssocID="{05A1F533-3F63-43C5-BADA-C7D597177557}" presName="parTxOnlySpace" presStyleCnt="0"/>
      <dgm:spPr/>
    </dgm:pt>
    <dgm:pt modelId="{A1F93F22-44E4-4126-A19B-CC18AE78C5CF}" type="pres">
      <dgm:prSet presAssocID="{798EC210-C1DC-494E-81E4-B317312758E9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920C02F6-0A08-4F87-B7DA-A4CCA8EF30C3}" type="pres">
      <dgm:prSet presAssocID="{CC756938-A2C8-4BD9-8AEF-5C493CDBAE47}" presName="parTxOnlySpace" presStyleCnt="0"/>
      <dgm:spPr/>
    </dgm:pt>
    <dgm:pt modelId="{7AD46C77-9C6B-46DF-A3F2-61C5584E56B8}" type="pres">
      <dgm:prSet presAssocID="{9CCF2526-D9C2-4867-B9DB-E2F566348611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76402AFD-6AF4-409A-AA98-E3DE19B647B9}" type="pres">
      <dgm:prSet presAssocID="{23ACAA81-29E3-417A-9FF6-72862AD6CB41}" presName="parTxOnlySpace" presStyleCnt="0"/>
      <dgm:spPr/>
    </dgm:pt>
    <dgm:pt modelId="{4FEA4351-83DD-4B2C-9FC6-D7DC47AFDFF6}" type="pres">
      <dgm:prSet presAssocID="{C70AEA75-0B86-4428-BB92-2466DCCB1EAD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282C1B1C-AC26-4AEC-AC1B-DE46DA07EDF1}" srcId="{9F7F0C00-7EC6-467A-A9B3-714C58193465}" destId="{8D172788-A3B9-4FFF-ACBC-E2F16202C82F}" srcOrd="0" destOrd="0" parTransId="{E8F85C1F-3F6F-47CE-A455-ED902384CDF2}" sibTransId="{05A1F533-3F63-43C5-BADA-C7D597177557}"/>
    <dgm:cxn modelId="{E4082824-141B-459E-8957-5D8D07176637}" type="presOf" srcId="{9F7F0C00-7EC6-467A-A9B3-714C58193465}" destId="{9C25EEEF-B849-4493-9A0E-903D6D4F56DB}" srcOrd="0" destOrd="0" presId="urn:microsoft.com/office/officeart/2005/8/layout/chevron1"/>
    <dgm:cxn modelId="{97B09D25-B270-40F5-AF2F-404326B43E40}" srcId="{9F7F0C00-7EC6-467A-A9B3-714C58193465}" destId="{C70AEA75-0B86-4428-BB92-2466DCCB1EAD}" srcOrd="3" destOrd="0" parTransId="{6D148FE6-4325-4A3C-89B7-AADD81AA2599}" sibTransId="{3D18FBBB-8BF4-472B-A8C2-4EDB5F2909A4}"/>
    <dgm:cxn modelId="{78C5C340-33B4-45E7-ADB9-FCA765D12A79}" type="presOf" srcId="{C70AEA75-0B86-4428-BB92-2466DCCB1EAD}" destId="{4FEA4351-83DD-4B2C-9FC6-D7DC47AFDFF6}" srcOrd="0" destOrd="0" presId="urn:microsoft.com/office/officeart/2005/8/layout/chevron1"/>
    <dgm:cxn modelId="{89A50560-76CC-40D7-A9DB-DEBEC56184D0}" srcId="{9F7F0C00-7EC6-467A-A9B3-714C58193465}" destId="{9CCF2526-D9C2-4867-B9DB-E2F566348611}" srcOrd="2" destOrd="0" parTransId="{CE6011AA-C99C-4601-8A23-E13BBC8939B3}" sibTransId="{23ACAA81-29E3-417A-9FF6-72862AD6CB41}"/>
    <dgm:cxn modelId="{1D840B8F-BB54-4607-AB4C-BFB9C05A05C0}" type="presOf" srcId="{798EC210-C1DC-494E-81E4-B317312758E9}" destId="{A1F93F22-44E4-4126-A19B-CC18AE78C5CF}" srcOrd="0" destOrd="0" presId="urn:microsoft.com/office/officeart/2005/8/layout/chevron1"/>
    <dgm:cxn modelId="{29130FC6-0DFA-4BC1-96FE-18DB9B231339}" type="presOf" srcId="{9CCF2526-D9C2-4867-B9DB-E2F566348611}" destId="{7AD46C77-9C6B-46DF-A3F2-61C5584E56B8}" srcOrd="0" destOrd="0" presId="urn:microsoft.com/office/officeart/2005/8/layout/chevron1"/>
    <dgm:cxn modelId="{69E0F0CE-6D41-484D-B457-4BC17E7F0B7A}" type="presOf" srcId="{8D172788-A3B9-4FFF-ACBC-E2F16202C82F}" destId="{076AA462-6CEA-4F2C-B6E7-D9ED9ADD4B99}" srcOrd="0" destOrd="0" presId="urn:microsoft.com/office/officeart/2005/8/layout/chevron1"/>
    <dgm:cxn modelId="{89BEF8FA-E814-4BD5-9AB9-9ED7440A2971}" srcId="{9F7F0C00-7EC6-467A-A9B3-714C58193465}" destId="{798EC210-C1DC-494E-81E4-B317312758E9}" srcOrd="1" destOrd="0" parTransId="{9883395A-23C2-4370-BFBE-B792DB24C5E4}" sibTransId="{CC756938-A2C8-4BD9-8AEF-5C493CDBAE47}"/>
    <dgm:cxn modelId="{699A5885-8AC2-4BA5-9545-4AB91B5775B0}" type="presParOf" srcId="{9C25EEEF-B849-4493-9A0E-903D6D4F56DB}" destId="{076AA462-6CEA-4F2C-B6E7-D9ED9ADD4B99}" srcOrd="0" destOrd="0" presId="urn:microsoft.com/office/officeart/2005/8/layout/chevron1"/>
    <dgm:cxn modelId="{2CCA39AE-F1DE-43E0-B250-55198A284937}" type="presParOf" srcId="{9C25EEEF-B849-4493-9A0E-903D6D4F56DB}" destId="{0A69E676-3E58-49C4-BA7F-154A09B9A1DD}" srcOrd="1" destOrd="0" presId="urn:microsoft.com/office/officeart/2005/8/layout/chevron1"/>
    <dgm:cxn modelId="{FAFE6886-D652-4BD7-913E-E75207239E84}" type="presParOf" srcId="{9C25EEEF-B849-4493-9A0E-903D6D4F56DB}" destId="{A1F93F22-44E4-4126-A19B-CC18AE78C5CF}" srcOrd="2" destOrd="0" presId="urn:microsoft.com/office/officeart/2005/8/layout/chevron1"/>
    <dgm:cxn modelId="{CDBAF974-72C5-41B7-A299-45DEC89B537D}" type="presParOf" srcId="{9C25EEEF-B849-4493-9A0E-903D6D4F56DB}" destId="{920C02F6-0A08-4F87-B7DA-A4CCA8EF30C3}" srcOrd="3" destOrd="0" presId="urn:microsoft.com/office/officeart/2005/8/layout/chevron1"/>
    <dgm:cxn modelId="{35161FF8-D02F-420C-B179-7B44A0682734}" type="presParOf" srcId="{9C25EEEF-B849-4493-9A0E-903D6D4F56DB}" destId="{7AD46C77-9C6B-46DF-A3F2-61C5584E56B8}" srcOrd="4" destOrd="0" presId="urn:microsoft.com/office/officeart/2005/8/layout/chevron1"/>
    <dgm:cxn modelId="{8FD12DBF-32C0-4BCE-AAF7-E41B1C807F3A}" type="presParOf" srcId="{9C25EEEF-B849-4493-9A0E-903D6D4F56DB}" destId="{76402AFD-6AF4-409A-AA98-E3DE19B647B9}" srcOrd="5" destOrd="0" presId="urn:microsoft.com/office/officeart/2005/8/layout/chevron1"/>
    <dgm:cxn modelId="{D2691B11-1B89-4F77-BAA6-84AA849DDE4D}" type="presParOf" srcId="{9C25EEEF-B849-4493-9A0E-903D6D4F56DB}" destId="{4FEA4351-83DD-4B2C-9FC6-D7DC47AFDFF6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ADE605-4A11-4186-BFAD-80CD8D0DC264}" type="doc">
      <dgm:prSet loTypeId="urn:microsoft.com/office/officeart/2005/8/layout/radial5" loCatId="relationship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en-GB"/>
        </a:p>
      </dgm:t>
    </dgm:pt>
    <dgm:pt modelId="{9A1B4540-AFAC-460F-8D01-1B0A36522B51}" type="pres">
      <dgm:prSet presAssocID="{5BADE605-4A11-4186-BFAD-80CD8D0DC264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</dgm:ptLst>
  <dgm:cxnLst>
    <dgm:cxn modelId="{0C4A6686-F65C-444A-9DF7-91C1E6E94EF7}" type="presOf" srcId="{5BADE605-4A11-4186-BFAD-80CD8D0DC264}" destId="{9A1B4540-AFAC-460F-8D01-1B0A36522B51}" srcOrd="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A96447B-00D7-4C65-8D9B-59ECE66DA779}" type="doc">
      <dgm:prSet loTypeId="urn:microsoft.com/office/officeart/2005/8/layout/radial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67375BE-3BD4-4FDE-A15C-A26FD51E8893}">
      <dgm:prSet phldrT="[Text]" custT="1"/>
      <dgm:spPr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</dgm:spPr>
      <dgm:t>
        <a:bodyPr/>
        <a:lstStyle/>
        <a:p>
          <a:r>
            <a:rPr lang="en-GB" sz="2400" dirty="0"/>
            <a:t>Y</a:t>
          </a:r>
          <a:r>
            <a:rPr lang="en-GB" sz="2400" b="0" dirty="0"/>
            <a:t>o</a:t>
          </a:r>
          <a:r>
            <a:rPr lang="en-GB" sz="2400" dirty="0"/>
            <a:t>u</a:t>
          </a:r>
        </a:p>
      </dgm:t>
    </dgm:pt>
    <dgm:pt modelId="{BFE2F748-B146-4814-8FDC-1B9A3D9D3F9E}" type="parTrans" cxnId="{EB18B0AF-3D83-4CBB-8D45-65297845B4B8}">
      <dgm:prSet/>
      <dgm:spPr/>
      <dgm:t>
        <a:bodyPr/>
        <a:lstStyle/>
        <a:p>
          <a:endParaRPr lang="en-GB"/>
        </a:p>
      </dgm:t>
    </dgm:pt>
    <dgm:pt modelId="{F7D93BFA-40F0-4B68-A784-EF86471A7FFE}" type="sibTrans" cxnId="{EB18B0AF-3D83-4CBB-8D45-65297845B4B8}">
      <dgm:prSet/>
      <dgm:spPr/>
      <dgm:t>
        <a:bodyPr/>
        <a:lstStyle/>
        <a:p>
          <a:endParaRPr lang="en-GB"/>
        </a:p>
      </dgm:t>
    </dgm:pt>
    <dgm:pt modelId="{29243388-D069-4BE6-8AB7-809F664A6451}">
      <dgm:prSet phldrT="[Text]"/>
      <dgm:spPr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</dgm:spPr>
      <dgm:t>
        <a:bodyPr/>
        <a:lstStyle/>
        <a:p>
          <a:r>
            <a:rPr lang="en-GB" dirty="0"/>
            <a:t>Your vulnerable friend</a:t>
          </a:r>
        </a:p>
      </dgm:t>
    </dgm:pt>
    <dgm:pt modelId="{8FC8BB36-E990-432C-AC25-70CA25257DB2}" type="parTrans" cxnId="{F60466A0-60A7-4E62-806B-30695C1513E6}">
      <dgm:prSet/>
      <dgm:spPr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</dgm:spPr>
      <dgm:t>
        <a:bodyPr/>
        <a:lstStyle/>
        <a:p>
          <a:endParaRPr lang="en-GB"/>
        </a:p>
      </dgm:t>
    </dgm:pt>
    <dgm:pt modelId="{219E3B74-F1B6-4E44-8A6C-62585DEE58F6}" type="sibTrans" cxnId="{F60466A0-60A7-4E62-806B-30695C1513E6}">
      <dgm:prSet/>
      <dgm:spPr/>
      <dgm:t>
        <a:bodyPr/>
        <a:lstStyle/>
        <a:p>
          <a:endParaRPr lang="en-GB"/>
        </a:p>
      </dgm:t>
    </dgm:pt>
    <dgm:pt modelId="{A1C58146-5EFD-4FD7-A86F-ACC1B2DD3B72}">
      <dgm:prSet phldrT="[Text]" custT="1"/>
      <dgm:spPr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</dgm:spPr>
      <dgm:t>
        <a:bodyPr/>
        <a:lstStyle/>
        <a:p>
          <a:r>
            <a:rPr lang="en-GB" sz="1400" dirty="0"/>
            <a:t>Your colleague</a:t>
          </a:r>
        </a:p>
      </dgm:t>
    </dgm:pt>
    <dgm:pt modelId="{CADC4784-EE1F-4F91-AC0F-D95CCBD3AC0E}" type="parTrans" cxnId="{DECE9770-2199-4E8E-BD85-A1977CA55818}">
      <dgm:prSet/>
      <dgm:spPr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</dgm:spPr>
      <dgm:t>
        <a:bodyPr/>
        <a:lstStyle/>
        <a:p>
          <a:endParaRPr lang="en-GB"/>
        </a:p>
      </dgm:t>
    </dgm:pt>
    <dgm:pt modelId="{97D64B72-5D1E-4CE8-988D-B3688926DE44}" type="sibTrans" cxnId="{DECE9770-2199-4E8E-BD85-A1977CA55818}">
      <dgm:prSet/>
      <dgm:spPr/>
      <dgm:t>
        <a:bodyPr/>
        <a:lstStyle/>
        <a:p>
          <a:endParaRPr lang="en-GB"/>
        </a:p>
      </dgm:t>
    </dgm:pt>
    <dgm:pt modelId="{35C04AC6-78A7-47E1-976A-90337AFC9EEE}">
      <dgm:prSet phldrT="[Text]"/>
      <dgm:spPr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</dgm:spPr>
      <dgm:t>
        <a:bodyPr/>
        <a:lstStyle/>
        <a:p>
          <a:r>
            <a:rPr lang="en-GB" dirty="0"/>
            <a:t>Your sibling</a:t>
          </a:r>
        </a:p>
      </dgm:t>
    </dgm:pt>
    <dgm:pt modelId="{7F76D3BC-D1D6-4EF6-9454-74B624BCD7F0}" type="parTrans" cxnId="{2641FECD-D52C-44C1-BBFE-C469FBDE722F}">
      <dgm:prSet/>
      <dgm:spPr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</dgm:spPr>
      <dgm:t>
        <a:bodyPr/>
        <a:lstStyle/>
        <a:p>
          <a:endParaRPr lang="en-GB"/>
        </a:p>
      </dgm:t>
    </dgm:pt>
    <dgm:pt modelId="{73827779-3FC9-443E-B232-1229901C3B3A}" type="sibTrans" cxnId="{2641FECD-D52C-44C1-BBFE-C469FBDE722F}">
      <dgm:prSet/>
      <dgm:spPr/>
      <dgm:t>
        <a:bodyPr/>
        <a:lstStyle/>
        <a:p>
          <a:endParaRPr lang="en-GB"/>
        </a:p>
      </dgm:t>
    </dgm:pt>
    <dgm:pt modelId="{A9E85B73-FC13-4302-B031-376C7346BE2B}">
      <dgm:prSet phldrT="[Text]"/>
      <dgm:spPr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</dgm:spPr>
      <dgm:t>
        <a:bodyPr/>
        <a:lstStyle/>
        <a:p>
          <a:r>
            <a:rPr lang="en-GB" dirty="0"/>
            <a:t>Your parents</a:t>
          </a:r>
        </a:p>
      </dgm:t>
    </dgm:pt>
    <dgm:pt modelId="{E4383913-E830-4CAE-AC36-2EADDF18B4E9}" type="parTrans" cxnId="{E1495950-C5A2-45AA-9488-3F5009E788A1}">
      <dgm:prSet/>
      <dgm:spPr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</dgm:spPr>
      <dgm:t>
        <a:bodyPr/>
        <a:lstStyle/>
        <a:p>
          <a:endParaRPr lang="en-GB"/>
        </a:p>
      </dgm:t>
    </dgm:pt>
    <dgm:pt modelId="{82B93FDC-8BD6-449B-93C7-15120362BBB5}" type="sibTrans" cxnId="{E1495950-C5A2-45AA-9488-3F5009E788A1}">
      <dgm:prSet/>
      <dgm:spPr/>
      <dgm:t>
        <a:bodyPr/>
        <a:lstStyle/>
        <a:p>
          <a:endParaRPr lang="en-GB"/>
        </a:p>
      </dgm:t>
    </dgm:pt>
    <dgm:pt modelId="{B0EE89BA-018D-4FC5-B872-57EBAA428F5C}">
      <dgm:prSet phldrT="[Text]"/>
      <dgm:spPr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</dgm:spPr>
    </dgm:pt>
    <dgm:pt modelId="{29F8D17F-45D8-425E-8719-DD07EE884BD2}" type="parTrans" cxnId="{022D93A2-EF9D-4E8F-AD77-C2FF0DCBE365}">
      <dgm:prSet/>
      <dgm:spPr/>
      <dgm:t>
        <a:bodyPr/>
        <a:lstStyle/>
        <a:p>
          <a:endParaRPr lang="en-GB"/>
        </a:p>
      </dgm:t>
    </dgm:pt>
    <dgm:pt modelId="{A2A4AA55-1C89-4C45-A781-FB487AAF0910}" type="sibTrans" cxnId="{022D93A2-EF9D-4E8F-AD77-C2FF0DCBE365}">
      <dgm:prSet/>
      <dgm:spPr/>
      <dgm:t>
        <a:bodyPr/>
        <a:lstStyle/>
        <a:p>
          <a:endParaRPr lang="en-GB"/>
        </a:p>
      </dgm:t>
    </dgm:pt>
    <dgm:pt modelId="{E811BDCF-A0E4-4CBC-9293-62D243F4EF6F}">
      <dgm:prSet phldrT="[Text]"/>
      <dgm:spPr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</dgm:spPr>
      <dgm:t>
        <a:bodyPr/>
        <a:lstStyle/>
        <a:p>
          <a:endParaRPr lang="en-GB" dirty="0"/>
        </a:p>
      </dgm:t>
    </dgm:pt>
    <dgm:pt modelId="{797E65A9-6E1C-4099-8148-16E272D34F61}" type="parTrans" cxnId="{F94357B9-2498-49B2-B22D-83E8F386C56B}">
      <dgm:prSet/>
      <dgm:spPr/>
      <dgm:t>
        <a:bodyPr/>
        <a:lstStyle/>
        <a:p>
          <a:endParaRPr lang="en-GB"/>
        </a:p>
      </dgm:t>
    </dgm:pt>
    <dgm:pt modelId="{3B42249C-ABF3-4297-A84B-F65504AD0319}" type="sibTrans" cxnId="{F94357B9-2498-49B2-B22D-83E8F386C56B}">
      <dgm:prSet/>
      <dgm:spPr/>
      <dgm:t>
        <a:bodyPr/>
        <a:lstStyle/>
        <a:p>
          <a:endParaRPr lang="en-GB"/>
        </a:p>
      </dgm:t>
    </dgm:pt>
    <dgm:pt modelId="{3BEB3E97-BF76-43CF-8B57-4B325EF56B7C}" type="pres">
      <dgm:prSet presAssocID="{CA96447B-00D7-4C65-8D9B-59ECE66DA779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3745D54-CA33-475B-AF8B-52FF6C7500FA}" type="pres">
      <dgm:prSet presAssocID="{C67375BE-3BD4-4FDE-A15C-A26FD51E8893}" presName="centerShape" presStyleLbl="node0" presStyleIdx="0" presStyleCnt="1" custScaleX="121032" custScaleY="121032" custLinFactNeighborX="0" custLinFactNeighborY="6768"/>
      <dgm:spPr/>
    </dgm:pt>
    <dgm:pt modelId="{F4E14010-5AF8-4EDB-8490-F879B1395EAB}" type="pres">
      <dgm:prSet presAssocID="{8FC8BB36-E990-432C-AC25-70CA25257DB2}" presName="parTrans" presStyleLbl="sibTrans2D1" presStyleIdx="0" presStyleCnt="4"/>
      <dgm:spPr/>
    </dgm:pt>
    <dgm:pt modelId="{B4AD6797-084A-46F6-8FF2-E8537211FD81}" type="pres">
      <dgm:prSet presAssocID="{8FC8BB36-E990-432C-AC25-70CA25257DB2}" presName="connectorText" presStyleLbl="sibTrans2D1" presStyleIdx="0" presStyleCnt="4"/>
      <dgm:spPr/>
    </dgm:pt>
    <dgm:pt modelId="{5541076D-9A20-4FEE-915E-0C2BD88FBAB1}" type="pres">
      <dgm:prSet presAssocID="{29243388-D069-4BE6-8AB7-809F664A6451}" presName="node" presStyleLbl="node1" presStyleIdx="0" presStyleCnt="4" custRadScaleRad="88480" custRadScaleInc="0">
        <dgm:presLayoutVars>
          <dgm:bulletEnabled val="1"/>
        </dgm:presLayoutVars>
      </dgm:prSet>
      <dgm:spPr/>
    </dgm:pt>
    <dgm:pt modelId="{62A71594-4066-4F8F-B9AD-2FC9FD3D055E}" type="pres">
      <dgm:prSet presAssocID="{CADC4784-EE1F-4F91-AC0F-D95CCBD3AC0E}" presName="parTrans" presStyleLbl="sibTrans2D1" presStyleIdx="1" presStyleCnt="4"/>
      <dgm:spPr/>
    </dgm:pt>
    <dgm:pt modelId="{546D9B99-0A16-4D0B-802D-859AAD1B91CE}" type="pres">
      <dgm:prSet presAssocID="{CADC4784-EE1F-4F91-AC0F-D95CCBD3AC0E}" presName="connectorText" presStyleLbl="sibTrans2D1" presStyleIdx="1" presStyleCnt="4"/>
      <dgm:spPr/>
    </dgm:pt>
    <dgm:pt modelId="{D62A108E-C89F-4030-8679-8D722F1F04D1}" type="pres">
      <dgm:prSet presAssocID="{A1C58146-5EFD-4FD7-A86F-ACC1B2DD3B72}" presName="node" presStyleLbl="node1" presStyleIdx="1" presStyleCnt="4" custRadScaleRad="99669" custRadScaleInc="8431">
        <dgm:presLayoutVars>
          <dgm:bulletEnabled val="1"/>
        </dgm:presLayoutVars>
      </dgm:prSet>
      <dgm:spPr/>
    </dgm:pt>
    <dgm:pt modelId="{42F2CEA4-E292-45F0-8F36-585F57F396B9}" type="pres">
      <dgm:prSet presAssocID="{7F76D3BC-D1D6-4EF6-9454-74B624BCD7F0}" presName="parTrans" presStyleLbl="sibTrans2D1" presStyleIdx="2" presStyleCnt="4"/>
      <dgm:spPr/>
    </dgm:pt>
    <dgm:pt modelId="{5C7592B1-B7CE-4993-B628-101FDB891CEF}" type="pres">
      <dgm:prSet presAssocID="{7F76D3BC-D1D6-4EF6-9454-74B624BCD7F0}" presName="connectorText" presStyleLbl="sibTrans2D1" presStyleIdx="2" presStyleCnt="4"/>
      <dgm:spPr/>
    </dgm:pt>
    <dgm:pt modelId="{96280CDF-9982-4C24-B1D1-38BF91C879FF}" type="pres">
      <dgm:prSet presAssocID="{35C04AC6-78A7-47E1-976A-90337AFC9EEE}" presName="node" presStyleLbl="node1" presStyleIdx="2" presStyleCnt="4" custRadScaleRad="119992" custRadScaleInc="0">
        <dgm:presLayoutVars>
          <dgm:bulletEnabled val="1"/>
        </dgm:presLayoutVars>
      </dgm:prSet>
      <dgm:spPr/>
    </dgm:pt>
    <dgm:pt modelId="{ACB13113-9B74-4BC7-A205-BD0BBE7B4492}" type="pres">
      <dgm:prSet presAssocID="{E4383913-E830-4CAE-AC36-2EADDF18B4E9}" presName="parTrans" presStyleLbl="sibTrans2D1" presStyleIdx="3" presStyleCnt="4"/>
      <dgm:spPr/>
    </dgm:pt>
    <dgm:pt modelId="{700E07AE-0392-46FE-BDB2-61CE1202D446}" type="pres">
      <dgm:prSet presAssocID="{E4383913-E830-4CAE-AC36-2EADDF18B4E9}" presName="connectorText" presStyleLbl="sibTrans2D1" presStyleIdx="3" presStyleCnt="4"/>
      <dgm:spPr/>
    </dgm:pt>
    <dgm:pt modelId="{4F8A78D6-A31B-4838-95B9-2DBC80EAFCFE}" type="pres">
      <dgm:prSet presAssocID="{A9E85B73-FC13-4302-B031-376C7346BE2B}" presName="node" presStyleLbl="node1" presStyleIdx="3" presStyleCnt="4" custRadScaleRad="101220" custRadScaleInc="-6224">
        <dgm:presLayoutVars>
          <dgm:bulletEnabled val="1"/>
        </dgm:presLayoutVars>
      </dgm:prSet>
      <dgm:spPr/>
    </dgm:pt>
  </dgm:ptLst>
  <dgm:cxnLst>
    <dgm:cxn modelId="{2757DD03-8A80-451D-9673-BBB3AAB7DA98}" type="presOf" srcId="{8FC8BB36-E990-432C-AC25-70CA25257DB2}" destId="{F4E14010-5AF8-4EDB-8490-F879B1395EAB}" srcOrd="0" destOrd="0" presId="urn:microsoft.com/office/officeart/2005/8/layout/radial5"/>
    <dgm:cxn modelId="{6D867407-D433-4510-ACDA-5F7457D974E2}" type="presOf" srcId="{CADC4784-EE1F-4F91-AC0F-D95CCBD3AC0E}" destId="{62A71594-4066-4F8F-B9AD-2FC9FD3D055E}" srcOrd="0" destOrd="0" presId="urn:microsoft.com/office/officeart/2005/8/layout/radial5"/>
    <dgm:cxn modelId="{A42E6213-57FA-42BC-A626-C746BE814CC5}" type="presOf" srcId="{35C04AC6-78A7-47E1-976A-90337AFC9EEE}" destId="{96280CDF-9982-4C24-B1D1-38BF91C879FF}" srcOrd="0" destOrd="0" presId="urn:microsoft.com/office/officeart/2005/8/layout/radial5"/>
    <dgm:cxn modelId="{0E2C911F-DD03-49EE-B3BF-CDD24A709549}" type="presOf" srcId="{A9E85B73-FC13-4302-B031-376C7346BE2B}" destId="{4F8A78D6-A31B-4838-95B9-2DBC80EAFCFE}" srcOrd="0" destOrd="0" presId="urn:microsoft.com/office/officeart/2005/8/layout/radial5"/>
    <dgm:cxn modelId="{8D4A322F-4048-40D2-BBA3-70E414D989D8}" type="presOf" srcId="{E4383913-E830-4CAE-AC36-2EADDF18B4E9}" destId="{700E07AE-0392-46FE-BDB2-61CE1202D446}" srcOrd="1" destOrd="0" presId="urn:microsoft.com/office/officeart/2005/8/layout/radial5"/>
    <dgm:cxn modelId="{A3374832-D6F6-4169-AFA1-FA3CADEAA87C}" type="presOf" srcId="{E4383913-E830-4CAE-AC36-2EADDF18B4E9}" destId="{ACB13113-9B74-4BC7-A205-BD0BBE7B4492}" srcOrd="0" destOrd="0" presId="urn:microsoft.com/office/officeart/2005/8/layout/radial5"/>
    <dgm:cxn modelId="{E1495950-C5A2-45AA-9488-3F5009E788A1}" srcId="{C67375BE-3BD4-4FDE-A15C-A26FD51E8893}" destId="{A9E85B73-FC13-4302-B031-376C7346BE2B}" srcOrd="3" destOrd="0" parTransId="{E4383913-E830-4CAE-AC36-2EADDF18B4E9}" sibTransId="{82B93FDC-8BD6-449B-93C7-15120362BBB5}"/>
    <dgm:cxn modelId="{DECE9770-2199-4E8E-BD85-A1977CA55818}" srcId="{C67375BE-3BD4-4FDE-A15C-A26FD51E8893}" destId="{A1C58146-5EFD-4FD7-A86F-ACC1B2DD3B72}" srcOrd="1" destOrd="0" parTransId="{CADC4784-EE1F-4F91-AC0F-D95CCBD3AC0E}" sibTransId="{97D64B72-5D1E-4CE8-988D-B3688926DE44}"/>
    <dgm:cxn modelId="{543B8289-4DFD-4B54-9C88-8C2AE880BA06}" type="presOf" srcId="{7F76D3BC-D1D6-4EF6-9454-74B624BCD7F0}" destId="{5C7592B1-B7CE-4993-B628-101FDB891CEF}" srcOrd="1" destOrd="0" presId="urn:microsoft.com/office/officeart/2005/8/layout/radial5"/>
    <dgm:cxn modelId="{F60466A0-60A7-4E62-806B-30695C1513E6}" srcId="{C67375BE-3BD4-4FDE-A15C-A26FD51E8893}" destId="{29243388-D069-4BE6-8AB7-809F664A6451}" srcOrd="0" destOrd="0" parTransId="{8FC8BB36-E990-432C-AC25-70CA25257DB2}" sibTransId="{219E3B74-F1B6-4E44-8A6C-62585DEE58F6}"/>
    <dgm:cxn modelId="{022D93A2-EF9D-4E8F-AD77-C2FF0DCBE365}" srcId="{CA96447B-00D7-4C65-8D9B-59ECE66DA779}" destId="{B0EE89BA-018D-4FC5-B872-57EBAA428F5C}" srcOrd="1" destOrd="0" parTransId="{29F8D17F-45D8-425E-8719-DD07EE884BD2}" sibTransId="{A2A4AA55-1C89-4C45-A781-FB487AAF0910}"/>
    <dgm:cxn modelId="{341968AA-6231-457F-A532-7039407DC29F}" type="presOf" srcId="{C67375BE-3BD4-4FDE-A15C-A26FD51E8893}" destId="{E3745D54-CA33-475B-AF8B-52FF6C7500FA}" srcOrd="0" destOrd="0" presId="urn:microsoft.com/office/officeart/2005/8/layout/radial5"/>
    <dgm:cxn modelId="{09CB77AA-EAC3-4228-B5D8-88FAAD5EB5D7}" type="presOf" srcId="{29243388-D069-4BE6-8AB7-809F664A6451}" destId="{5541076D-9A20-4FEE-915E-0C2BD88FBAB1}" srcOrd="0" destOrd="0" presId="urn:microsoft.com/office/officeart/2005/8/layout/radial5"/>
    <dgm:cxn modelId="{3FA0BFAE-A2B0-4216-B93D-12D37BD9E835}" type="presOf" srcId="{CA96447B-00D7-4C65-8D9B-59ECE66DA779}" destId="{3BEB3E97-BF76-43CF-8B57-4B325EF56B7C}" srcOrd="0" destOrd="0" presId="urn:microsoft.com/office/officeart/2005/8/layout/radial5"/>
    <dgm:cxn modelId="{EB18B0AF-3D83-4CBB-8D45-65297845B4B8}" srcId="{CA96447B-00D7-4C65-8D9B-59ECE66DA779}" destId="{C67375BE-3BD4-4FDE-A15C-A26FD51E8893}" srcOrd="0" destOrd="0" parTransId="{BFE2F748-B146-4814-8FDC-1B9A3D9D3F9E}" sibTransId="{F7D93BFA-40F0-4B68-A784-EF86471A7FFE}"/>
    <dgm:cxn modelId="{039D2CB1-B673-45D0-8CAF-D7D461021533}" type="presOf" srcId="{8FC8BB36-E990-432C-AC25-70CA25257DB2}" destId="{B4AD6797-084A-46F6-8FF2-E8537211FD81}" srcOrd="1" destOrd="0" presId="urn:microsoft.com/office/officeart/2005/8/layout/radial5"/>
    <dgm:cxn modelId="{2259EBB2-7D6D-40F8-B602-C2D7C61EE9DA}" type="presOf" srcId="{7F76D3BC-D1D6-4EF6-9454-74B624BCD7F0}" destId="{42F2CEA4-E292-45F0-8F36-585F57F396B9}" srcOrd="0" destOrd="0" presId="urn:microsoft.com/office/officeart/2005/8/layout/radial5"/>
    <dgm:cxn modelId="{F94357B9-2498-49B2-B22D-83E8F386C56B}" srcId="{CA96447B-00D7-4C65-8D9B-59ECE66DA779}" destId="{E811BDCF-A0E4-4CBC-9293-62D243F4EF6F}" srcOrd="2" destOrd="0" parTransId="{797E65A9-6E1C-4099-8148-16E272D34F61}" sibTransId="{3B42249C-ABF3-4297-A84B-F65504AD0319}"/>
    <dgm:cxn modelId="{2641FECD-D52C-44C1-BBFE-C469FBDE722F}" srcId="{C67375BE-3BD4-4FDE-A15C-A26FD51E8893}" destId="{35C04AC6-78A7-47E1-976A-90337AFC9EEE}" srcOrd="2" destOrd="0" parTransId="{7F76D3BC-D1D6-4EF6-9454-74B624BCD7F0}" sibTransId="{73827779-3FC9-443E-B232-1229901C3B3A}"/>
    <dgm:cxn modelId="{EC59F6E6-0EF1-42E5-AFE8-F10C1FF97294}" type="presOf" srcId="{CADC4784-EE1F-4F91-AC0F-D95CCBD3AC0E}" destId="{546D9B99-0A16-4D0B-802D-859AAD1B91CE}" srcOrd="1" destOrd="0" presId="urn:microsoft.com/office/officeart/2005/8/layout/radial5"/>
    <dgm:cxn modelId="{1B94ACE7-C55F-4477-B6B9-E5E1F6DBAC37}" type="presOf" srcId="{A1C58146-5EFD-4FD7-A86F-ACC1B2DD3B72}" destId="{D62A108E-C89F-4030-8679-8D722F1F04D1}" srcOrd="0" destOrd="0" presId="urn:microsoft.com/office/officeart/2005/8/layout/radial5"/>
    <dgm:cxn modelId="{35892F3C-0940-4054-8935-FA6996F365A2}" type="presParOf" srcId="{3BEB3E97-BF76-43CF-8B57-4B325EF56B7C}" destId="{E3745D54-CA33-475B-AF8B-52FF6C7500FA}" srcOrd="0" destOrd="0" presId="urn:microsoft.com/office/officeart/2005/8/layout/radial5"/>
    <dgm:cxn modelId="{0B3B4367-F265-401E-98B8-28A12DAB4DAF}" type="presParOf" srcId="{3BEB3E97-BF76-43CF-8B57-4B325EF56B7C}" destId="{F4E14010-5AF8-4EDB-8490-F879B1395EAB}" srcOrd="1" destOrd="0" presId="urn:microsoft.com/office/officeart/2005/8/layout/radial5"/>
    <dgm:cxn modelId="{13245CAE-066F-4339-9A17-666BC22C76AA}" type="presParOf" srcId="{F4E14010-5AF8-4EDB-8490-F879B1395EAB}" destId="{B4AD6797-084A-46F6-8FF2-E8537211FD81}" srcOrd="0" destOrd="0" presId="urn:microsoft.com/office/officeart/2005/8/layout/radial5"/>
    <dgm:cxn modelId="{751DB1F4-DE09-4DE6-9795-21F6629322E4}" type="presParOf" srcId="{3BEB3E97-BF76-43CF-8B57-4B325EF56B7C}" destId="{5541076D-9A20-4FEE-915E-0C2BD88FBAB1}" srcOrd="2" destOrd="0" presId="urn:microsoft.com/office/officeart/2005/8/layout/radial5"/>
    <dgm:cxn modelId="{0F091270-F9AC-4D38-B215-C0E0A48EC91C}" type="presParOf" srcId="{3BEB3E97-BF76-43CF-8B57-4B325EF56B7C}" destId="{62A71594-4066-4F8F-B9AD-2FC9FD3D055E}" srcOrd="3" destOrd="0" presId="urn:microsoft.com/office/officeart/2005/8/layout/radial5"/>
    <dgm:cxn modelId="{B2BCFA78-24E4-4848-9B92-0AE10918C23F}" type="presParOf" srcId="{62A71594-4066-4F8F-B9AD-2FC9FD3D055E}" destId="{546D9B99-0A16-4D0B-802D-859AAD1B91CE}" srcOrd="0" destOrd="0" presId="urn:microsoft.com/office/officeart/2005/8/layout/radial5"/>
    <dgm:cxn modelId="{41AF82BE-FC77-4D5D-BBC9-B68231172AA6}" type="presParOf" srcId="{3BEB3E97-BF76-43CF-8B57-4B325EF56B7C}" destId="{D62A108E-C89F-4030-8679-8D722F1F04D1}" srcOrd="4" destOrd="0" presId="urn:microsoft.com/office/officeart/2005/8/layout/radial5"/>
    <dgm:cxn modelId="{D07933FA-DDD6-45E3-8123-9D1586C8C187}" type="presParOf" srcId="{3BEB3E97-BF76-43CF-8B57-4B325EF56B7C}" destId="{42F2CEA4-E292-45F0-8F36-585F57F396B9}" srcOrd="5" destOrd="0" presId="urn:microsoft.com/office/officeart/2005/8/layout/radial5"/>
    <dgm:cxn modelId="{245B59E7-26EC-43AA-8E86-0804D55AAD63}" type="presParOf" srcId="{42F2CEA4-E292-45F0-8F36-585F57F396B9}" destId="{5C7592B1-B7CE-4993-B628-101FDB891CEF}" srcOrd="0" destOrd="0" presId="urn:microsoft.com/office/officeart/2005/8/layout/radial5"/>
    <dgm:cxn modelId="{16DAD2F2-6664-48BD-8479-312179FEFD3C}" type="presParOf" srcId="{3BEB3E97-BF76-43CF-8B57-4B325EF56B7C}" destId="{96280CDF-9982-4C24-B1D1-38BF91C879FF}" srcOrd="6" destOrd="0" presId="urn:microsoft.com/office/officeart/2005/8/layout/radial5"/>
    <dgm:cxn modelId="{0F57545D-97A8-4492-A2DD-FDAF115CD0BE}" type="presParOf" srcId="{3BEB3E97-BF76-43CF-8B57-4B325EF56B7C}" destId="{ACB13113-9B74-4BC7-A205-BD0BBE7B4492}" srcOrd="7" destOrd="0" presId="urn:microsoft.com/office/officeart/2005/8/layout/radial5"/>
    <dgm:cxn modelId="{965DF42C-421F-4997-BF7C-7C4D631EA042}" type="presParOf" srcId="{ACB13113-9B74-4BC7-A205-BD0BBE7B4492}" destId="{700E07AE-0392-46FE-BDB2-61CE1202D446}" srcOrd="0" destOrd="0" presId="urn:microsoft.com/office/officeart/2005/8/layout/radial5"/>
    <dgm:cxn modelId="{700CA661-823B-4B16-8FA3-B63FB1BB8CDE}" type="presParOf" srcId="{3BEB3E97-BF76-43CF-8B57-4B325EF56B7C}" destId="{4F8A78D6-A31B-4838-95B9-2DBC80EAFCFE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6AA462-6CEA-4F2C-B6E7-D9ED9ADD4B99}">
      <dsp:nvSpPr>
        <dsp:cNvPr id="0" name=""/>
        <dsp:cNvSpPr/>
      </dsp:nvSpPr>
      <dsp:spPr>
        <a:xfrm>
          <a:off x="0" y="1393100"/>
          <a:ext cx="1506297" cy="602518"/>
        </a:xfrm>
        <a:prstGeom prst="chevron">
          <a:avLst/>
        </a:prstGeom>
        <a:solidFill>
          <a:srgbClr val="68686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Bat</a:t>
          </a:r>
        </a:p>
      </dsp:txBody>
      <dsp:txXfrm>
        <a:off x="301259" y="1393100"/>
        <a:ext cx="903779" cy="602518"/>
      </dsp:txXfrm>
    </dsp:sp>
    <dsp:sp modelId="{A1F93F22-44E4-4126-A19B-CC18AE78C5CF}">
      <dsp:nvSpPr>
        <dsp:cNvPr id="0" name=""/>
        <dsp:cNvSpPr/>
      </dsp:nvSpPr>
      <dsp:spPr>
        <a:xfrm>
          <a:off x="1358255" y="1372494"/>
          <a:ext cx="1506297" cy="602518"/>
        </a:xfrm>
        <a:prstGeom prst="chevron">
          <a:avLst/>
        </a:prstGeom>
        <a:solidFill>
          <a:srgbClr val="68686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Pangolin</a:t>
          </a:r>
        </a:p>
      </dsp:txBody>
      <dsp:txXfrm>
        <a:off x="1659514" y="1372494"/>
        <a:ext cx="903779" cy="602518"/>
      </dsp:txXfrm>
    </dsp:sp>
    <dsp:sp modelId="{7AD46C77-9C6B-46DF-A3F2-61C5584E56B8}">
      <dsp:nvSpPr>
        <dsp:cNvPr id="0" name=""/>
        <dsp:cNvSpPr/>
      </dsp:nvSpPr>
      <dsp:spPr>
        <a:xfrm>
          <a:off x="2713922" y="1372494"/>
          <a:ext cx="1506297" cy="602518"/>
        </a:xfrm>
        <a:prstGeom prst="chevron">
          <a:avLst/>
        </a:prstGeom>
        <a:solidFill>
          <a:srgbClr val="68686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Human</a:t>
          </a:r>
          <a:endParaRPr lang="en-GB" sz="1800" kern="1200" dirty="0"/>
        </a:p>
      </dsp:txBody>
      <dsp:txXfrm>
        <a:off x="3015181" y="1372494"/>
        <a:ext cx="903779" cy="602518"/>
      </dsp:txXfrm>
    </dsp:sp>
    <dsp:sp modelId="{4FEA4351-83DD-4B2C-9FC6-D7DC47AFDFF6}">
      <dsp:nvSpPr>
        <dsp:cNvPr id="0" name=""/>
        <dsp:cNvSpPr/>
      </dsp:nvSpPr>
      <dsp:spPr>
        <a:xfrm>
          <a:off x="4069590" y="1372494"/>
          <a:ext cx="1506297" cy="602518"/>
        </a:xfrm>
        <a:prstGeom prst="chevron">
          <a:avLst/>
        </a:prstGeom>
        <a:solidFill>
          <a:srgbClr val="68686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The </a:t>
          </a:r>
          <a:r>
            <a:rPr lang="en-GB" sz="1800" kern="1200" dirty="0"/>
            <a:t>world</a:t>
          </a:r>
        </a:p>
      </dsp:txBody>
      <dsp:txXfrm>
        <a:off x="4370849" y="1372494"/>
        <a:ext cx="903779" cy="60251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745D54-CA33-475B-AF8B-52FF6C7500FA}">
      <dsp:nvSpPr>
        <dsp:cNvPr id="0" name=""/>
        <dsp:cNvSpPr/>
      </dsp:nvSpPr>
      <dsp:spPr>
        <a:xfrm>
          <a:off x="4675191" y="1905233"/>
          <a:ext cx="1549148" cy="1549148"/>
        </a:xfrm>
        <a:prstGeom prst="ellipse">
          <a:avLst/>
        </a:prstGeom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Y</a:t>
          </a:r>
          <a:r>
            <a:rPr lang="en-GB" sz="2400" b="0" kern="1200" dirty="0"/>
            <a:t>o</a:t>
          </a:r>
          <a:r>
            <a:rPr lang="en-GB" sz="2400" kern="1200" dirty="0"/>
            <a:t>u</a:t>
          </a:r>
        </a:p>
      </dsp:txBody>
      <dsp:txXfrm>
        <a:off x="4902058" y="2132100"/>
        <a:ext cx="1095414" cy="1095414"/>
      </dsp:txXfrm>
    </dsp:sp>
    <dsp:sp modelId="{F4E14010-5AF8-4EDB-8490-F879B1395EAB}">
      <dsp:nvSpPr>
        <dsp:cNvPr id="0" name=""/>
        <dsp:cNvSpPr/>
      </dsp:nvSpPr>
      <dsp:spPr>
        <a:xfrm rot="16200000">
          <a:off x="5339794" y="1486375"/>
          <a:ext cx="219941" cy="43518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/>
        </a:p>
      </dsp:txBody>
      <dsp:txXfrm>
        <a:off x="5372785" y="1606402"/>
        <a:ext cx="153959" cy="261110"/>
      </dsp:txXfrm>
    </dsp:sp>
    <dsp:sp modelId="{5541076D-9A20-4FEE-915E-0C2BD88FBAB1}">
      <dsp:nvSpPr>
        <dsp:cNvPr id="0" name=""/>
        <dsp:cNvSpPr/>
      </dsp:nvSpPr>
      <dsp:spPr>
        <a:xfrm>
          <a:off x="4809790" y="210299"/>
          <a:ext cx="1279949" cy="1279949"/>
        </a:xfrm>
        <a:prstGeom prst="ellipse">
          <a:avLst/>
        </a:prstGeom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Your vulnerable friend</a:t>
          </a:r>
        </a:p>
      </dsp:txBody>
      <dsp:txXfrm>
        <a:off x="4997234" y="397743"/>
        <a:ext cx="905061" cy="905061"/>
      </dsp:txXfrm>
    </dsp:sp>
    <dsp:sp modelId="{62A71594-4066-4F8F-B9AD-2FC9FD3D055E}">
      <dsp:nvSpPr>
        <dsp:cNvPr id="0" name=""/>
        <dsp:cNvSpPr/>
      </dsp:nvSpPr>
      <dsp:spPr>
        <a:xfrm rot="21360455">
          <a:off x="6304150" y="2395681"/>
          <a:ext cx="197857" cy="43518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/>
        </a:p>
      </dsp:txBody>
      <dsp:txXfrm>
        <a:off x="6304222" y="2484783"/>
        <a:ext cx="138500" cy="261110"/>
      </dsp:txXfrm>
    </dsp:sp>
    <dsp:sp modelId="{D62A108E-C89F-4030-8679-8D722F1F04D1}">
      <dsp:nvSpPr>
        <dsp:cNvPr id="0" name=""/>
        <dsp:cNvSpPr/>
      </dsp:nvSpPr>
      <dsp:spPr>
        <a:xfrm>
          <a:off x="6593316" y="1915354"/>
          <a:ext cx="1279949" cy="1279949"/>
        </a:xfrm>
        <a:prstGeom prst="ellipse">
          <a:avLst/>
        </a:prstGeom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Your colleague</a:t>
          </a:r>
        </a:p>
      </dsp:txBody>
      <dsp:txXfrm>
        <a:off x="6780760" y="2102798"/>
        <a:ext cx="905061" cy="905061"/>
      </dsp:txXfrm>
    </dsp:sp>
    <dsp:sp modelId="{42F2CEA4-E292-45F0-8F36-585F57F396B9}">
      <dsp:nvSpPr>
        <dsp:cNvPr id="0" name=""/>
        <dsp:cNvSpPr/>
      </dsp:nvSpPr>
      <dsp:spPr>
        <a:xfrm rot="5400000">
          <a:off x="5412723" y="3304584"/>
          <a:ext cx="74083" cy="43518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/>
        </a:p>
      </dsp:txBody>
      <dsp:txXfrm>
        <a:off x="5423836" y="3380508"/>
        <a:ext cx="51858" cy="261110"/>
      </dsp:txXfrm>
    </dsp:sp>
    <dsp:sp modelId="{96280CDF-9982-4C24-B1D1-38BF91C879FF}">
      <dsp:nvSpPr>
        <dsp:cNvPr id="0" name=""/>
        <dsp:cNvSpPr/>
      </dsp:nvSpPr>
      <dsp:spPr>
        <a:xfrm>
          <a:off x="4809790" y="3594163"/>
          <a:ext cx="1279949" cy="1279949"/>
        </a:xfrm>
        <a:prstGeom prst="ellipse">
          <a:avLst/>
        </a:prstGeom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Your sibling</a:t>
          </a:r>
        </a:p>
      </dsp:txBody>
      <dsp:txXfrm>
        <a:off x="4997234" y="3781607"/>
        <a:ext cx="905061" cy="905061"/>
      </dsp:txXfrm>
    </dsp:sp>
    <dsp:sp modelId="{ACB13113-9B74-4BC7-A205-BD0BBE7B4492}">
      <dsp:nvSpPr>
        <dsp:cNvPr id="0" name=""/>
        <dsp:cNvSpPr/>
      </dsp:nvSpPr>
      <dsp:spPr>
        <a:xfrm rot="11091393">
          <a:off x="4374872" y="2380007"/>
          <a:ext cx="214688" cy="43518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/>
        </a:p>
      </dsp:txBody>
      <dsp:txXfrm rot="10800000">
        <a:off x="4439162" y="2469769"/>
        <a:ext cx="150282" cy="261110"/>
      </dsp:txXfrm>
    </dsp:sp>
    <dsp:sp modelId="{4F8A78D6-A31B-4838-95B9-2DBC80EAFCFE}">
      <dsp:nvSpPr>
        <dsp:cNvPr id="0" name=""/>
        <dsp:cNvSpPr/>
      </dsp:nvSpPr>
      <dsp:spPr>
        <a:xfrm>
          <a:off x="2996700" y="1885781"/>
          <a:ext cx="1279949" cy="1279949"/>
        </a:xfrm>
        <a:prstGeom prst="ellipse">
          <a:avLst/>
        </a:prstGeom>
        <a:gradFill rotWithShape="0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Your parents</a:t>
          </a:r>
        </a:p>
      </dsp:txBody>
      <dsp:txXfrm>
        <a:off x="3184144" y="2073225"/>
        <a:ext cx="905061" cy="9050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Master" Target="../slideMasters/slideMaster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AB43C-249B-4587-BF3D-B2198C78EC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DDCAFA-F539-4515-9AD9-D3FBA4B203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84C99C-8B76-4073-8804-9EB63A9E2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8FD7-70E6-4DF7-AD9D-4812F0E5551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612751-4329-4B9F-84D6-C1AD8FE8F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545AED-838C-4DE2-BCDC-FCAD65A22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5C16-ED4D-4495-99C6-F2229252F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473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F95950-6605-4125-B437-CF2339EFB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D3C472-07FD-4F51-8B3A-108F56E91E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3FB37-DCC8-4BB9-B083-D45D4C569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8FD7-70E6-4DF7-AD9D-4812F0E5551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0625E5-51FD-4588-9920-1F68C3895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D6A4AE-2190-4DBB-A884-96F5704F2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5C16-ED4D-4495-99C6-F2229252F6F0}" type="slidenum">
              <a:rPr lang="en-GB" smtClean="0"/>
              <a:t>‹#›</a:t>
            </a:fld>
            <a:endParaRPr lang="en-GB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B45D7788-8594-4262-ABE7-0680139AC02D}"/>
              </a:ext>
            </a:extLst>
          </p:cNvPr>
          <p:cNvGraphicFramePr/>
          <p:nvPr userDrawn="1">
            <p:extLst>
              <p:ext uri="{D42A27DB-BD31-4B8C-83A1-F6EECF244321}">
                <p14:modId xmlns:p14="http://schemas.microsoft.com/office/powerpoint/2010/main" val="2571544842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58391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DDC99-643F-4381-A17F-850FEF5F6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3693D1-0164-40EC-9D6E-2F5746CA39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BE7E65-8D89-4516-AB20-06D1C9EC96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8FD7-70E6-4DF7-AD9D-4812F0E5551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B05E4-1E00-474E-90BD-7F72877E1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D1F85E-5412-4176-BC64-9CCED3956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5C16-ED4D-4495-99C6-F2229252F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91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F5B8E9-4EE7-4180-82DA-31CBB3E5D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226434-ED1A-40FA-9CD0-5396C404AD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CE9DD4-2E6B-444C-9F98-A0A458E8DA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CAADD1-0ECC-4ACF-A23E-0E0F4CE87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8FD7-70E6-4DF7-AD9D-4812F0E5551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ACE39A-ED6B-48B7-A86A-8F7F38689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F8CF1-E1F4-4869-8885-2A53AD275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5C16-ED4D-4495-99C6-F2229252F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600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4B026-F355-4222-8500-3A890FDED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B713AB-65E6-42DE-BD84-CBC6CD81CD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C8ED35-87A5-4E96-8008-F7F74C1D30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D13906-C3E6-488D-9D0C-9CEB978334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F36A0D-39D5-4EA4-8F43-D4573827C2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9BC54B-A439-43D8-AD97-A6D2F4AF2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8FD7-70E6-4DF7-AD9D-4812F0E5551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FB42DC4-AAEB-40E1-ADF9-E10DE345C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4BAAE6-11F6-41F4-BDE8-F15339A57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5C16-ED4D-4495-99C6-F2229252F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229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DD9E95-EBF0-45CE-B204-D8D5A427B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962D1D-D5DB-4E9D-B0B2-1E8ED9A6A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8FD7-70E6-4DF7-AD9D-4812F0E5551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7B1212-C791-47BC-85B7-37EACE790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5F8667-1F56-4BFA-ADAD-10758D23B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5C16-ED4D-4495-99C6-F2229252F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10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1614ED-8541-45CD-B739-7A2A754A7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8FD7-70E6-4DF7-AD9D-4812F0E5551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C8CD50-570D-408E-97C6-953422A64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CB017D-6A3E-4318-868E-92C9B21E6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5C16-ED4D-4495-99C6-F2229252F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134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8253C-29EA-485F-A7C6-CF2F0F64A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A38B37-5D14-4D91-891D-5655766969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1B94A9-F610-44A7-A16A-4CABB75F8E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CB28A1-B30C-4BE0-9A75-DA0B24F92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8FD7-70E6-4DF7-AD9D-4812F0E5551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8CC49C-3572-4EBA-B83F-1BD3E926A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9CA640-D89B-41C7-AA77-9662E6256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5C16-ED4D-4495-99C6-F2229252F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970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43A24-BF39-40CB-830E-6DEECDD87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509374-F965-40A6-A08F-0DD088A9C9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ED8CA5-289F-47FD-88B3-28831FADBE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35F958-7059-463B-8576-B700B8D9C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8FD7-70E6-4DF7-AD9D-4812F0E5551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631CF0-27E2-4053-BAFB-376202749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DA1967-023D-45F0-8618-450D903BE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5C16-ED4D-4495-99C6-F2229252F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045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6398E-202D-4A8C-82A6-0896E56EF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15FAF8-9C6C-4FC2-85A7-D7B0179E04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B81994-A021-47A2-8681-9DE86AC0F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8FD7-70E6-4DF7-AD9D-4812F0E5551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17AEF7-E732-4680-AFDE-E33069CAE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801267-865D-48FA-9B4F-A8E6E79EF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5C16-ED4D-4495-99C6-F2229252F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638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67E2EF-5C8F-422B-BEEB-FF960701BC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262464-41DA-4FC9-9963-086DE03BBE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BDD485-1591-4A15-9A27-5A07EB982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8FD7-70E6-4DF7-AD9D-4812F0E5551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4E49C9-04A5-4222-85B2-A2CEBE805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92BF9C-3591-4569-938C-0F54564A1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5C16-ED4D-4495-99C6-F2229252F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998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100000">
              <a:scrgbClr r="0" g="0" b="0"/>
            </a:gs>
            <a:gs pos="100000">
              <a:schemeClr val="tx1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FE15C7-E376-4FF4-BEB3-EF41311C20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527ECF-4A1D-4B9C-827B-BFC1DF9AC5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8EDDA6-86F2-45F3-AC28-6E5439B977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4B8FD7-70E6-4DF7-AD9D-4812F0E5551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968FF1-BD38-4A44-A95A-E916CA0FE1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230502-A0DB-4D91-BAC8-9EA60E02E0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25C16-ED4D-4495-99C6-F2229252F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164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nhs.uk/conditions/coronavirus-covid-19/check-if-you-have-coronavirus-symptoms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hyperlink" Target="https://www.nhs.uk/conditions/coronavirus-covid-19/what-to-do-if-you-or-someone-you-live-with-has-coronavirus-symptoms/staying-at-home-if-you-or-someone-you-live-with-has-coronavirus-symptoms/" TargetMode="Externa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hyperlink" Target="https://www.youtube.com/watch?v=8Hi9-5F2zW4" TargetMode="Externa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24236-12D4-4FB7-B915-6CCA94A104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/>
              <a:t>Covid-19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671633-9A84-43A8-824B-85F92835F0C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u="sng"/>
              <a:t>By Theo </a:t>
            </a:r>
            <a:r>
              <a:rPr lang="en-GB" u="sng" dirty="0"/>
              <a:t>Towers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46CDA1-6DDD-4508-ABB3-6C697E8200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5122" y="68364"/>
            <a:ext cx="3941755" cy="2325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7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F9023B-6CAF-4411-90E7-AFE320F33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/>
              <a:t>What </a:t>
            </a:r>
            <a:r>
              <a:rPr lang="en-GB" u="sng" dirty="0"/>
              <a:t>is Covid-19?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E80B39-4D7C-482F-9D79-7502DA05D0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82643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Covid-19 is a type of Coronavirus, it is a respiratory disease (lung disease) </a:t>
            </a:r>
            <a:r>
              <a:rPr lang="en-GB" sz="2000"/>
              <a:t>and has </a:t>
            </a:r>
            <a:r>
              <a:rPr lang="en-GB" sz="2000" dirty="0"/>
              <a:t>lots of different symptoms</a:t>
            </a:r>
            <a:r>
              <a:rPr lang="en-GB" sz="2000"/>
              <a:t>, such </a:t>
            </a:r>
            <a:r>
              <a:rPr lang="en-GB" sz="2000" dirty="0"/>
              <a:t>as:</a:t>
            </a:r>
          </a:p>
          <a:p>
            <a:r>
              <a:rPr lang="en-GB" sz="1800" dirty="0"/>
              <a:t>A </a:t>
            </a:r>
            <a:r>
              <a:rPr lang="en-GB" sz="1800"/>
              <a:t>dry cough,</a:t>
            </a:r>
            <a:endParaRPr lang="en-GB" sz="1800" dirty="0"/>
          </a:p>
          <a:p>
            <a:r>
              <a:rPr lang="en-GB" sz="1800" dirty="0"/>
              <a:t>A fever,</a:t>
            </a:r>
          </a:p>
          <a:p>
            <a:r>
              <a:rPr lang="en-GB" sz="1800"/>
              <a:t>Shortness of breath,</a:t>
            </a:r>
            <a:endParaRPr lang="en-GB" sz="1800" dirty="0"/>
          </a:p>
          <a:p>
            <a:r>
              <a:rPr lang="en-GB" sz="1800"/>
              <a:t>Headaches</a:t>
            </a:r>
            <a:r>
              <a:rPr lang="en-GB" sz="1800" dirty="0"/>
              <a:t>,</a:t>
            </a:r>
          </a:p>
          <a:p>
            <a:r>
              <a:rPr lang="en-GB" sz="1800"/>
              <a:t>Aches </a:t>
            </a:r>
            <a:r>
              <a:rPr lang="en-GB" sz="1800" dirty="0"/>
              <a:t>and pains,</a:t>
            </a:r>
          </a:p>
          <a:p>
            <a:r>
              <a:rPr lang="en-GB" sz="1800"/>
              <a:t>Sore throat</a:t>
            </a:r>
            <a:r>
              <a:rPr lang="en-GB" sz="1800" dirty="0"/>
              <a:t>,</a:t>
            </a:r>
          </a:p>
          <a:p>
            <a:r>
              <a:rPr lang="en-GB" sz="1800" dirty="0"/>
              <a:t>And fatigue.</a:t>
            </a:r>
          </a:p>
          <a:p>
            <a:pPr marL="0" indent="0">
              <a:buNone/>
            </a:pPr>
            <a:r>
              <a:rPr lang="en-GB" sz="2000"/>
              <a:t>However</a:t>
            </a:r>
            <a:r>
              <a:rPr lang="en-GB" sz="2000" dirty="0"/>
              <a:t>, you won’t necessarily get all </a:t>
            </a:r>
            <a:r>
              <a:rPr lang="en-GB" sz="2000"/>
              <a:t>of the </a:t>
            </a:r>
            <a:r>
              <a:rPr lang="en-GB" sz="2000" dirty="0"/>
              <a:t>symptoms, </a:t>
            </a:r>
            <a:r>
              <a:rPr lang="en-GB" sz="2000"/>
              <a:t>some have </a:t>
            </a:r>
            <a:r>
              <a:rPr lang="en-GB" sz="2000" dirty="0"/>
              <a:t>been known to get no symptoms, </a:t>
            </a:r>
            <a:r>
              <a:rPr lang="en-GB" sz="2000"/>
              <a:t>especially children</a:t>
            </a:r>
            <a:r>
              <a:rPr lang="en-GB" sz="2000" dirty="0"/>
              <a:t>. </a:t>
            </a:r>
            <a:r>
              <a:rPr lang="en-GB" sz="2000"/>
              <a:t>From what </a:t>
            </a:r>
            <a:r>
              <a:rPr lang="en-GB" sz="2000" dirty="0"/>
              <a:t>scientists can see, 80% of people </a:t>
            </a:r>
            <a:r>
              <a:rPr lang="en-GB" sz="2000"/>
              <a:t>will have </a:t>
            </a:r>
            <a:r>
              <a:rPr lang="en-GB" sz="2000" dirty="0"/>
              <a:t>mild symptoms, 15% </a:t>
            </a:r>
            <a:r>
              <a:rPr lang="en-GB" sz="2000"/>
              <a:t>will have </a:t>
            </a:r>
            <a:r>
              <a:rPr lang="en-GB" sz="2000" dirty="0"/>
              <a:t>severe symptoms and only 5% </a:t>
            </a:r>
            <a:r>
              <a:rPr lang="en-GB" sz="2000"/>
              <a:t>will have </a:t>
            </a:r>
            <a:r>
              <a:rPr lang="en-GB" sz="2000" dirty="0"/>
              <a:t>critical symptoms.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D4A235B6-B67F-4060-8E89-AB4DA78B957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66023124"/>
              </p:ext>
            </p:extLst>
          </p:nvPr>
        </p:nvGraphicFramePr>
        <p:xfrm>
          <a:off x="6661150" y="2705100"/>
          <a:ext cx="4692650" cy="25283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59600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9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9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9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9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9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9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9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9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Sub>
          <a:bldChart bld="category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4D84B-2A35-436B-B25B-A531BFAC8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Is it dangerous?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7FB12C-FEC8-40D6-90B5-0AF1096F22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67784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Not </a:t>
            </a:r>
            <a:r>
              <a:rPr lang="en-GB" sz="2000"/>
              <a:t>to the </a:t>
            </a:r>
            <a:r>
              <a:rPr lang="en-GB" sz="2000" dirty="0"/>
              <a:t>average person</a:t>
            </a:r>
            <a:r>
              <a:rPr lang="en-GB" sz="2000"/>
              <a:t>, however people who either have underlying health </a:t>
            </a:r>
            <a:r>
              <a:rPr lang="en-GB" sz="2000" dirty="0"/>
              <a:t>issues, are immunosuppressed or are </a:t>
            </a:r>
            <a:r>
              <a:rPr lang="en-GB" sz="2000"/>
              <a:t>over the </a:t>
            </a:r>
            <a:r>
              <a:rPr lang="en-GB" sz="2000" dirty="0"/>
              <a:t>age of 70 are at more risk. According </a:t>
            </a:r>
            <a:r>
              <a:rPr lang="en-GB" sz="2000"/>
              <a:t>to the </a:t>
            </a:r>
            <a:r>
              <a:rPr lang="en-GB" sz="2000" dirty="0"/>
              <a:t>data so far, </a:t>
            </a:r>
            <a:r>
              <a:rPr lang="en-GB" sz="2000"/>
              <a:t>it has </a:t>
            </a:r>
            <a:r>
              <a:rPr lang="en-GB" sz="2000" dirty="0"/>
              <a:t>a mortality rate of  3-4%.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0266EC-7EF1-40B0-BC0F-742F111C55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035" y="2900045"/>
            <a:ext cx="4003929" cy="26692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92FDFD9-A7C3-405E-850A-FC2BFA71103C}"/>
              </a:ext>
            </a:extLst>
          </p:cNvPr>
          <p:cNvSpPr txBox="1"/>
          <p:nvPr/>
        </p:nvSpPr>
        <p:spPr>
          <a:xfrm>
            <a:off x="4181244" y="5569331"/>
            <a:ext cx="3829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/>
              <a:t>The people with </a:t>
            </a:r>
            <a:r>
              <a:rPr lang="en-GB" sz="2000" dirty="0"/>
              <a:t>no faces are dead.</a:t>
            </a:r>
          </a:p>
        </p:txBody>
      </p:sp>
    </p:spTree>
    <p:extLst>
      <p:ext uri="{BB962C8B-B14F-4D97-AF65-F5344CB8AC3E}">
        <p14:creationId xmlns:p14="http://schemas.microsoft.com/office/powerpoint/2010/main" val="147551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F9EE5-ADA6-42DC-8173-0E0F88CC7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/>
              <a:t>Where </a:t>
            </a:r>
            <a:r>
              <a:rPr lang="en-GB" u="sng" dirty="0"/>
              <a:t>did Covid-19 originate from?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E57BB-0668-460A-9BC7-420633A0C3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Covid-19 originated </a:t>
            </a:r>
            <a:r>
              <a:rPr lang="en-GB" sz="2000"/>
              <a:t>from Wuhan, China</a:t>
            </a:r>
            <a:r>
              <a:rPr lang="en-GB" sz="2000" dirty="0"/>
              <a:t>, Asia</a:t>
            </a:r>
            <a:r>
              <a:rPr lang="en-GB" sz="2000"/>
              <a:t>. There </a:t>
            </a:r>
            <a:r>
              <a:rPr lang="en-GB" sz="2000" dirty="0"/>
              <a:t>are lots of </a:t>
            </a:r>
            <a:r>
              <a:rPr lang="en-GB" sz="2000"/>
              <a:t>different theories behind </a:t>
            </a:r>
            <a:r>
              <a:rPr lang="en-GB" sz="2000" dirty="0"/>
              <a:t>its sudden appearance, some </a:t>
            </a:r>
            <a:r>
              <a:rPr lang="en-GB" sz="2000"/>
              <a:t>crazier than others. The </a:t>
            </a:r>
            <a:r>
              <a:rPr lang="en-GB" sz="2000" dirty="0"/>
              <a:t>most </a:t>
            </a:r>
            <a:r>
              <a:rPr lang="en-GB" sz="2000"/>
              <a:t>believable theory </a:t>
            </a:r>
            <a:r>
              <a:rPr lang="en-GB" sz="2000" dirty="0"/>
              <a:t>is</a:t>
            </a:r>
            <a:r>
              <a:rPr lang="en-GB" sz="2000"/>
              <a:t>, that </a:t>
            </a:r>
            <a:r>
              <a:rPr lang="en-GB" sz="2000" dirty="0"/>
              <a:t>it travelled and mutated across species in an illegal ‘wet market’ </a:t>
            </a:r>
            <a:r>
              <a:rPr lang="en-GB" sz="2000"/>
              <a:t>in China </a:t>
            </a:r>
            <a:r>
              <a:rPr lang="en-GB" sz="2000" dirty="0"/>
              <a:t>and was </a:t>
            </a:r>
            <a:r>
              <a:rPr lang="en-GB" sz="2000"/>
              <a:t>eventually either </a:t>
            </a:r>
            <a:r>
              <a:rPr lang="en-GB" sz="2000" dirty="0"/>
              <a:t>ingested </a:t>
            </a:r>
            <a:r>
              <a:rPr lang="en-GB" sz="2000"/>
              <a:t>or caught </a:t>
            </a:r>
            <a:r>
              <a:rPr lang="en-GB" sz="2000" dirty="0"/>
              <a:t>by </a:t>
            </a:r>
            <a:r>
              <a:rPr lang="en-GB" sz="2000"/>
              <a:t>a human</a:t>
            </a:r>
            <a:r>
              <a:rPr lang="en-GB" sz="2000" dirty="0"/>
              <a:t>.</a:t>
            </a:r>
          </a:p>
          <a:p>
            <a:pPr marL="0" indent="0">
              <a:buNone/>
            </a:pPr>
            <a:endParaRPr lang="en-GB" sz="2000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41C11E6D-13BA-40AB-A127-D31F8E49DB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77650763"/>
              </p:ext>
            </p:extLst>
          </p:nvPr>
        </p:nvGraphicFramePr>
        <p:xfrm>
          <a:off x="3306762" y="2829455"/>
          <a:ext cx="5578475" cy="33475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6818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>
                                            <p:graphicEl>
                                              <a:dgm id="{076AA462-6CEA-4F2C-B6E7-D9ED9ADD4B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>
                                            <p:graphicEl>
                                              <a:dgm id="{076AA462-6CEA-4F2C-B6E7-D9ED9ADD4B99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>
                                            <p:graphicEl>
                                              <a:dgm id="{A1F93F22-44E4-4126-A19B-CC18AE78C5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>
                                            <p:graphicEl>
                                              <a:dgm id="{A1F93F22-44E4-4126-A19B-CC18AE78C5CF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5">
                                            <p:graphicEl>
                                              <a:dgm id="{7AD46C77-9C6B-46DF-A3F2-61C5584E56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5">
                                            <p:graphicEl>
                                              <a:dgm id="{7AD46C77-9C6B-46DF-A3F2-61C5584E56B8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5">
                                            <p:graphicEl>
                                              <a:dgm id="{4FEA4351-83DD-4B2C-9FC6-D7DC47AFDF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5">
                                            <p:graphicEl>
                                              <a:dgm id="{4FEA4351-83DD-4B2C-9FC6-D7DC47AFDFF6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5DC39F-DB8D-49B8-BFE5-7C23E33D4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/>
              <a:t>Is there </a:t>
            </a:r>
            <a:r>
              <a:rPr lang="en-GB" u="sng" dirty="0"/>
              <a:t>a cure?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31BCC8-CAC6-41E8-AD60-CBC7C3806D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Currently, </a:t>
            </a:r>
            <a:r>
              <a:rPr lang="en-GB" sz="2000"/>
              <a:t>on the 29</a:t>
            </a:r>
            <a:r>
              <a:rPr lang="en-GB" sz="2000" baseline="30000"/>
              <a:t>th</a:t>
            </a:r>
            <a:r>
              <a:rPr lang="en-GB" sz="2000"/>
              <a:t>  </a:t>
            </a:r>
            <a:r>
              <a:rPr lang="en-GB" sz="2000" dirty="0"/>
              <a:t>of April</a:t>
            </a:r>
            <a:r>
              <a:rPr lang="en-GB" sz="2000"/>
              <a:t>, there </a:t>
            </a:r>
            <a:r>
              <a:rPr lang="en-GB" sz="2000" dirty="0"/>
              <a:t>is no cure, but scientists globally are working </a:t>
            </a:r>
            <a:r>
              <a:rPr lang="en-GB" sz="2000"/>
              <a:t>very hard </a:t>
            </a:r>
            <a:r>
              <a:rPr lang="en-GB" sz="2000" dirty="0"/>
              <a:t>to create a vaccine for it</a:t>
            </a:r>
            <a:r>
              <a:rPr lang="en-GB" sz="2000"/>
              <a:t>, much </a:t>
            </a:r>
            <a:r>
              <a:rPr lang="en-GB" sz="2000" dirty="0"/>
              <a:t>like </a:t>
            </a:r>
            <a:r>
              <a:rPr lang="en-GB" sz="2000"/>
              <a:t>we have </a:t>
            </a:r>
            <a:r>
              <a:rPr lang="en-GB" sz="2000" dirty="0"/>
              <a:t>for influenza (flu</a:t>
            </a:r>
            <a:r>
              <a:rPr lang="en-GB" sz="2000"/>
              <a:t>). There </a:t>
            </a:r>
            <a:r>
              <a:rPr lang="en-GB" sz="2000" dirty="0"/>
              <a:t>are ways of </a:t>
            </a:r>
            <a:r>
              <a:rPr lang="en-GB" sz="2000"/>
              <a:t>treating the symptoms however</a:t>
            </a:r>
            <a:r>
              <a:rPr lang="en-GB" sz="2000" dirty="0"/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1EAEEB-8A21-4251-8A1F-08F55B2B4A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720" y="2526824"/>
            <a:ext cx="5242560" cy="2948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44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8D70A-C12F-4EDB-BDA7-A220006E8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/>
              <a:t>How </a:t>
            </a:r>
            <a:r>
              <a:rPr lang="en-GB" u="sng" dirty="0"/>
              <a:t>can I tell if my symptoms are Covid-19?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215B68-C17F-4F0E-B7BF-D8960F6E2D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Covid-19 has many symptoms and the virus mutates from person to person very subtly however. The symptoms to look out for can be found on the NHS website. For me personally I have a constant dry cough, I have been experiencing unusual shortness of breath, a temperature that went up and down in the first few days and I’m very tired.</a:t>
            </a:r>
          </a:p>
          <a:p>
            <a:pPr marL="0" indent="0">
              <a:buNone/>
            </a:pPr>
            <a:endParaRPr lang="en-GB" sz="1800" dirty="0">
              <a:solidFill>
                <a:srgbClr val="0563C1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None/>
            </a:pPr>
            <a:endParaRPr lang="en-GB" sz="1800" dirty="0">
              <a:solidFill>
                <a:srgbClr val="0563C1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 algn="ctr">
              <a:buNone/>
            </a:pPr>
            <a:r>
              <a:rPr lang="en-GB" sz="1800" dirty="0">
                <a:solidFill>
                  <a:srgbClr val="00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https://www.nhs.uk/conditions/coronavirus-covid-19/check-if-you-have-coronavirus-symptoms/</a:t>
            </a:r>
            <a:endParaRPr lang="en-GB" sz="1800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GB" sz="1800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GB" sz="1800" dirty="0"/>
          </a:p>
          <a:p>
            <a:pPr marL="0" indent="0" algn="ctr">
              <a:buNone/>
            </a:pPr>
            <a:r>
              <a:rPr lang="en-GB" sz="1800" dirty="0"/>
              <a:t> </a:t>
            </a:r>
          </a:p>
        </p:txBody>
      </p:sp>
      <p:sp>
        <p:nvSpPr>
          <p:cNvPr id="6" name="AutoShape 2" descr="Protect the NHS | Christian Voice UK">
            <a:extLst>
              <a:ext uri="{FF2B5EF4-FFF2-40B4-BE49-F238E27FC236}">
                <a16:creationId xmlns:a16="http://schemas.microsoft.com/office/drawing/2014/main" id="{3D4BA0A8-0599-4FB6-B4C1-23A85F30A98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16135" y="3250222"/>
            <a:ext cx="2611315" cy="2611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Thank you to the NHS">
            <a:extLst>
              <a:ext uri="{FF2B5EF4-FFF2-40B4-BE49-F238E27FC236}">
                <a16:creationId xmlns:a16="http://schemas.microsoft.com/office/drawing/2014/main" id="{2759B9FB-BF7D-4AA8-8088-0A4E877593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136" y="4001294"/>
            <a:ext cx="4411727" cy="2298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109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29017-1A24-4A49-8320-31A750272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/>
              <a:t>What </a:t>
            </a:r>
            <a:r>
              <a:rPr lang="en-GB" u="sng" dirty="0"/>
              <a:t>can I do to protect myself </a:t>
            </a:r>
            <a:r>
              <a:rPr lang="en-GB" u="sng"/>
              <a:t>or others who </a:t>
            </a:r>
            <a:r>
              <a:rPr lang="en-GB" u="sng" dirty="0"/>
              <a:t>are vulnerable from it?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F1352F-BD90-447B-A9DF-0EAD5A60F1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6864" y="1853057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Some </a:t>
            </a:r>
            <a:r>
              <a:rPr lang="en-GB" sz="2000"/>
              <a:t>of the </a:t>
            </a:r>
            <a:r>
              <a:rPr lang="en-GB" sz="2000" dirty="0"/>
              <a:t>precautions you can take to prevent infection are:</a:t>
            </a:r>
          </a:p>
          <a:p>
            <a:r>
              <a:rPr lang="en-GB" sz="1800" dirty="0"/>
              <a:t>Distance yourself </a:t>
            </a:r>
            <a:r>
              <a:rPr lang="en-GB" sz="1800"/>
              <a:t>from others</a:t>
            </a:r>
            <a:r>
              <a:rPr lang="en-GB" sz="1800" dirty="0"/>
              <a:t>,</a:t>
            </a:r>
          </a:p>
          <a:p>
            <a:r>
              <a:rPr lang="en-GB" sz="1800"/>
              <a:t>When you cough </a:t>
            </a:r>
            <a:r>
              <a:rPr lang="en-GB" sz="1800" dirty="0"/>
              <a:t>or sneeze do it in your elbow,</a:t>
            </a:r>
          </a:p>
          <a:p>
            <a:r>
              <a:rPr lang="en-GB" sz="1800"/>
              <a:t>Wash your hands after coughing </a:t>
            </a:r>
            <a:r>
              <a:rPr lang="en-GB" sz="1800" dirty="0"/>
              <a:t>or sneezing,</a:t>
            </a:r>
          </a:p>
          <a:p>
            <a:r>
              <a:rPr lang="en-GB" sz="1800"/>
              <a:t>Wash your hands </a:t>
            </a:r>
            <a:r>
              <a:rPr lang="en-GB" sz="1800" dirty="0"/>
              <a:t>after going </a:t>
            </a:r>
            <a:r>
              <a:rPr lang="en-GB" sz="1800"/>
              <a:t>to the </a:t>
            </a:r>
            <a:r>
              <a:rPr lang="en-GB" sz="1800" dirty="0"/>
              <a:t>toilet, </a:t>
            </a:r>
          </a:p>
          <a:p>
            <a:r>
              <a:rPr lang="en-GB" sz="1800"/>
              <a:t>Don’t shake hands with others</a:t>
            </a:r>
            <a:r>
              <a:rPr lang="en-GB" sz="1800" dirty="0"/>
              <a:t>,</a:t>
            </a:r>
          </a:p>
          <a:p>
            <a:r>
              <a:rPr lang="en-GB" sz="1800"/>
              <a:t>When </a:t>
            </a:r>
            <a:r>
              <a:rPr lang="en-GB" sz="1800" dirty="0"/>
              <a:t>you </a:t>
            </a:r>
            <a:r>
              <a:rPr lang="en-GB" sz="1800"/>
              <a:t>cannot wash your hands use hand </a:t>
            </a:r>
            <a:r>
              <a:rPr lang="en-GB" sz="1800" dirty="0"/>
              <a:t>sanitiser,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2000" dirty="0"/>
              <a:t>If you are socially distancing you can still walk or exercise outside, try to avoid supermarkets and Doctors’ surgeries.</a:t>
            </a:r>
          </a:p>
        </p:txBody>
      </p:sp>
    </p:spTree>
    <p:extLst>
      <p:ext uri="{BB962C8B-B14F-4D97-AF65-F5344CB8AC3E}">
        <p14:creationId xmlns:p14="http://schemas.microsoft.com/office/powerpoint/2010/main" val="682570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2BAA7-18ED-4C45-84FE-BD53A747F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/>
              <a:t>What should </a:t>
            </a:r>
            <a:r>
              <a:rPr lang="en-GB" u="sng" dirty="0"/>
              <a:t>I do if I get it?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C54F9D-F663-4F94-B512-51FB47B273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https://www.nhs.uk/conditions/coronavirus-covid-19/what-to-do-if-you-or-someone-you-live-with-has-coronavirus-symptoms/staying-at-home-if-you-or-someone-you-live-with-has-coronavirus-symptoms/</a:t>
            </a:r>
            <a:endParaRPr lang="en-GB" sz="2000" dirty="0"/>
          </a:p>
          <a:p>
            <a:pPr marL="0" indent="0">
              <a:buNone/>
            </a:pPr>
            <a:r>
              <a:rPr lang="en-GB" sz="2000" dirty="0"/>
              <a:t>The link above leads to guidelines from the NHS, please follow it if you are showing symptoms or someone in your household is.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92A4E7D-D718-4C14-9A7A-4E8A60B06C8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45369570"/>
              </p:ext>
            </p:extLst>
          </p:nvPr>
        </p:nvGraphicFramePr>
        <p:xfrm>
          <a:off x="3639127" y="4001294"/>
          <a:ext cx="4913745" cy="1557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4432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4BA5E-A1E7-40E5-92C7-5958C0B81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/>
              <a:t>This is how </a:t>
            </a:r>
            <a:r>
              <a:rPr lang="en-GB" u="sng" dirty="0"/>
              <a:t>it spreads.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D6A49F84-69A6-428A-9AC8-417B4862209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8099397"/>
              </p:ext>
            </p:extLst>
          </p:nvPr>
        </p:nvGraphicFramePr>
        <p:xfrm>
          <a:off x="838199" y="1825624"/>
          <a:ext cx="10899531" cy="4874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09A4F7B-ED02-408E-B1D4-D65D6B221651}"/>
              </a:ext>
            </a:extLst>
          </p:cNvPr>
          <p:cNvSpPr txBox="1"/>
          <p:nvPr/>
        </p:nvSpPr>
        <p:spPr>
          <a:xfrm>
            <a:off x="2301386" y="1367522"/>
            <a:ext cx="75892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link goes to a YouTube video that shows how Covid-19 spreads very well:</a:t>
            </a:r>
          </a:p>
          <a:p>
            <a:r>
              <a:rPr lang="en-GB" dirty="0"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https://www.youtube.com/watch?v=8Hi9-5F2zW4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560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>
                                            <p:graphicEl>
                                              <a:dgm id="{E3745D54-CA33-475B-AF8B-52FF6C7500F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>
                                            <p:graphicEl>
                                              <a:dgm id="{E3745D54-CA33-475B-AF8B-52FF6C7500FA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7">
                                            <p:graphicEl>
                                              <a:dgm id="{F4E14010-5AF8-4EDB-8490-F879B1395EA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7">
                                            <p:graphicEl>
                                              <a:dgm id="{F4E14010-5AF8-4EDB-8490-F879B1395EAB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">
                                            <p:graphicEl>
                                              <a:dgm id="{5541076D-9A20-4FEE-915E-0C2BD88FBA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">
                                            <p:graphicEl>
                                              <a:dgm id="{5541076D-9A20-4FEE-915E-0C2BD88FBAB1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7">
                                            <p:graphicEl>
                                              <a:dgm id="{62A71594-4066-4F8F-B9AD-2FC9FD3D05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7">
                                            <p:graphicEl>
                                              <a:dgm id="{62A71594-4066-4F8F-B9AD-2FC9FD3D055E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">
                                            <p:graphicEl>
                                              <a:dgm id="{D62A108E-C89F-4030-8679-8D722F1F04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">
                                            <p:graphicEl>
                                              <a:dgm id="{D62A108E-C89F-4030-8679-8D722F1F04D1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7">
                                            <p:graphicEl>
                                              <a:dgm id="{42F2CEA4-E292-45F0-8F36-585F57F396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7">
                                            <p:graphicEl>
                                              <a:dgm id="{42F2CEA4-E292-45F0-8F36-585F57F396B9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7">
                                            <p:graphicEl>
                                              <a:dgm id="{96280CDF-9982-4C24-B1D1-38BF91C879F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7">
                                            <p:graphicEl>
                                              <a:dgm id="{96280CDF-9982-4C24-B1D1-38BF91C879FF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7">
                                            <p:graphicEl>
                                              <a:dgm id="{ACB13113-9B74-4BC7-A205-BD0BBE7B44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7">
                                            <p:graphicEl>
                                              <a:dgm id="{ACB13113-9B74-4BC7-A205-BD0BBE7B4492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7">
                                            <p:graphicEl>
                                              <a:dgm id="{4F8A78D6-A31B-4838-95B9-2DBC80EAFCF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7">
                                            <p:graphicEl>
                                              <a:dgm id="{4F8A78D6-A31B-4838-95B9-2DBC80EAFCFE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AtOnc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302AF-5C6E-4007-BD75-405C93586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Do not panic.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C59F3-57BD-4D12-8F83-21DD795DEB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Covid-19 is not a very deadly disease, listen to your government. I implore you to </a:t>
            </a:r>
            <a:r>
              <a:rPr lang="en-GB" sz="2000"/>
              <a:t>take this </a:t>
            </a:r>
            <a:r>
              <a:rPr lang="en-GB" sz="2000" dirty="0"/>
              <a:t>seriously but please do not panic buy </a:t>
            </a:r>
            <a:r>
              <a:rPr lang="en-GB" sz="2000"/>
              <a:t>or hoard </a:t>
            </a:r>
            <a:r>
              <a:rPr lang="en-GB" sz="2000" dirty="0"/>
              <a:t>food or medicine. </a:t>
            </a:r>
            <a:r>
              <a:rPr lang="en-GB" sz="2000"/>
              <a:t>Take the </a:t>
            </a:r>
            <a:r>
              <a:rPr lang="en-GB" sz="2000" dirty="0"/>
              <a:t>necessary precautions and stay safe. </a:t>
            </a:r>
          </a:p>
        </p:txBody>
      </p:sp>
    </p:spTree>
    <p:extLst>
      <p:ext uri="{BB962C8B-B14F-4D97-AF65-F5344CB8AC3E}">
        <p14:creationId xmlns:p14="http://schemas.microsoft.com/office/powerpoint/2010/main" val="230406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etition · Stay Home. Stay Safe. Save Lives. · Change.org">
            <a:extLst>
              <a:ext uri="{FF2B5EF4-FFF2-40B4-BE49-F238E27FC236}">
                <a16:creationId xmlns:a16="http://schemas.microsoft.com/office/drawing/2014/main" id="{029CAEE4-A1DC-4214-BF89-AEA825FABB8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903" y="2030626"/>
            <a:ext cx="4994193" cy="279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2935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324</TotalTime>
  <Words>613</Words>
  <Application>Microsoft Office PowerPoint</Application>
  <PresentationFormat>Widescreen</PresentationFormat>
  <Paragraphs>54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Covid-19</vt:lpstr>
      <vt:lpstr>What is Covid-19?</vt:lpstr>
      <vt:lpstr>Is it dangerous?</vt:lpstr>
      <vt:lpstr>Where did Covid-19 originate from? </vt:lpstr>
      <vt:lpstr>Is there a cure?</vt:lpstr>
      <vt:lpstr>How can I tell if my symptoms are Covid-19?</vt:lpstr>
      <vt:lpstr>What can I do to protect myself or others who are vulnerable from it?</vt:lpstr>
      <vt:lpstr>What should I do if I get it?</vt:lpstr>
      <vt:lpstr>This is how it spreads.</vt:lpstr>
      <vt:lpstr>Do not panic.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Coronavirus</dc:title>
  <dc:creator>Jacob Towers</dc:creator>
  <cp:lastModifiedBy>Jacob Towers</cp:lastModifiedBy>
  <cp:revision>31</cp:revision>
  <dcterms:created xsi:type="dcterms:W3CDTF">2020-03-17T14:59:01Z</dcterms:created>
  <dcterms:modified xsi:type="dcterms:W3CDTF">2020-04-29T11:08:48Z</dcterms:modified>
</cp:coreProperties>
</file>