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54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8848E-6CE5-4B90-8484-17AF4351BD10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B381-730E-4BDD-86B8-6AC81F176A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2833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8848E-6CE5-4B90-8484-17AF4351BD10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B381-730E-4BDD-86B8-6AC81F176A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1546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8848E-6CE5-4B90-8484-17AF4351BD10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B381-730E-4BDD-86B8-6AC81F176A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092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8848E-6CE5-4B90-8484-17AF4351BD10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B381-730E-4BDD-86B8-6AC81F176A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5145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8848E-6CE5-4B90-8484-17AF4351BD10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B381-730E-4BDD-86B8-6AC81F176A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705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8848E-6CE5-4B90-8484-17AF4351BD10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B381-730E-4BDD-86B8-6AC81F176A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249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8848E-6CE5-4B90-8484-17AF4351BD10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B381-730E-4BDD-86B8-6AC81F176A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249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8848E-6CE5-4B90-8484-17AF4351BD10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B381-730E-4BDD-86B8-6AC81F176A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552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8848E-6CE5-4B90-8484-17AF4351BD10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B381-730E-4BDD-86B8-6AC81F176A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7960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8848E-6CE5-4B90-8484-17AF4351BD10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B381-730E-4BDD-86B8-6AC81F176A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2940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8848E-6CE5-4B90-8484-17AF4351BD10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B381-730E-4BDD-86B8-6AC81F176A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582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8848E-6CE5-4B90-8484-17AF4351BD10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02B381-730E-4BDD-86B8-6AC81F176A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099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 smtClean="0"/>
              <a:t>Minibeast</a:t>
            </a:r>
            <a:r>
              <a:rPr lang="en-GB" dirty="0" smtClean="0"/>
              <a:t> Hunt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1</a:t>
            </a:r>
            <a:r>
              <a:rPr lang="en-GB" baseline="30000" dirty="0" smtClean="0"/>
              <a:t>st</a:t>
            </a:r>
            <a:r>
              <a:rPr lang="en-GB" dirty="0" smtClean="0"/>
              <a:t> June 2020</a:t>
            </a:r>
          </a:p>
          <a:p>
            <a:r>
              <a:rPr lang="en-GB" dirty="0" smtClean="0"/>
              <a:t>Samuel Matthews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700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MY BUG HUNT</a:t>
            </a:r>
            <a:endParaRPr lang="en-GB" dirty="0"/>
          </a:p>
        </p:txBody>
      </p:sp>
      <p:pic>
        <p:nvPicPr>
          <p:cNvPr id="2051" name="Picture 3" descr="C:\Users\User\Documents\Samuels Stuff\School Work\Term 6 Science\Bug images 010620\bug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3575050" y="1282700"/>
            <a:ext cx="5111750" cy="3833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 smtClean="0"/>
              <a:t>Today I went outside and did a bug hunt. I found 5 or 6 species and housed them in my bug house or container</a:t>
            </a:r>
          </a:p>
          <a:p>
            <a:endParaRPr lang="en-GB" dirty="0"/>
          </a:p>
          <a:p>
            <a:r>
              <a:rPr lang="en-GB" dirty="0" smtClean="0"/>
              <a:t>The bugs included:</a:t>
            </a:r>
          </a:p>
          <a:p>
            <a:r>
              <a:rPr lang="en-GB" dirty="0" smtClean="0"/>
              <a:t>Woodlice</a:t>
            </a:r>
          </a:p>
          <a:p>
            <a:r>
              <a:rPr lang="en-GB" dirty="0" smtClean="0"/>
              <a:t>Snails </a:t>
            </a:r>
          </a:p>
          <a:p>
            <a:r>
              <a:rPr lang="en-GB" dirty="0" smtClean="0"/>
              <a:t>Beetles </a:t>
            </a:r>
          </a:p>
          <a:p>
            <a:r>
              <a:rPr lang="en-GB" dirty="0" smtClean="0"/>
              <a:t>Flies</a:t>
            </a:r>
          </a:p>
          <a:p>
            <a:r>
              <a:rPr lang="en-GB" dirty="0" smtClean="0"/>
              <a:t>Ants</a:t>
            </a:r>
          </a:p>
          <a:p>
            <a:r>
              <a:rPr lang="en-GB" dirty="0" smtClean="0"/>
              <a:t>Caterpillar </a:t>
            </a:r>
            <a:endParaRPr lang="en-GB" dirty="0"/>
          </a:p>
          <a:p>
            <a:r>
              <a:rPr lang="en-GB" dirty="0" smtClean="0"/>
              <a:t>Aphids </a:t>
            </a:r>
          </a:p>
          <a:p>
            <a:r>
              <a:rPr lang="en-GB" dirty="0" smtClean="0"/>
              <a:t>Wood Moth</a:t>
            </a:r>
          </a:p>
          <a:p>
            <a:endParaRPr lang="en-GB" dirty="0"/>
          </a:p>
          <a:p>
            <a:r>
              <a:rPr lang="en-GB" dirty="0" smtClean="0"/>
              <a:t>Some </a:t>
            </a:r>
            <a:r>
              <a:rPr lang="en-GB" dirty="0" err="1" smtClean="0"/>
              <a:t>minibeasts</a:t>
            </a:r>
            <a:r>
              <a:rPr lang="en-GB" dirty="0" smtClean="0"/>
              <a:t> were shy, so I could not get any pictures of them.  However,  if they were too shy I found images from the internet.</a:t>
            </a:r>
          </a:p>
        </p:txBody>
      </p:sp>
    </p:spTree>
    <p:extLst>
      <p:ext uri="{BB962C8B-B14F-4D97-AF65-F5344CB8AC3E}">
        <p14:creationId xmlns:p14="http://schemas.microsoft.com/office/powerpoint/2010/main" val="7733018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FLYING THINGS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The blue bottle is most common around rotting food.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The green beetle is most common on trees.</a:t>
            </a:r>
            <a:endParaRPr lang="en-GB" dirty="0"/>
          </a:p>
        </p:txBody>
      </p:sp>
      <p:pic>
        <p:nvPicPr>
          <p:cNvPr id="3074" name="Picture 2" descr="C:\Users\User\Documents\Samuels Stuff\School Work\Term 6 Science\Bug images 010620\bug 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780928"/>
            <a:ext cx="432048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Documents\Samuels Stuff\School Work\Term 6 Science\Bug images 010620\bug 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284984"/>
            <a:ext cx="3456384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433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UNSEEN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These snaps are similar to my bugs you did not see.  However,</a:t>
            </a:r>
          </a:p>
          <a:p>
            <a:r>
              <a:rPr lang="en-GB" dirty="0" smtClean="0"/>
              <a:t>the photos didn’t show them at their best, so I copied these</a:t>
            </a:r>
          </a:p>
          <a:p>
            <a:r>
              <a:rPr lang="en-GB" dirty="0"/>
              <a:t>i</a:t>
            </a:r>
            <a:r>
              <a:rPr lang="en-GB" dirty="0" smtClean="0"/>
              <a:t>mages for you to see.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620688"/>
            <a:ext cx="254317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88" r="12588"/>
          <a:stretch>
            <a:fillRect/>
          </a:stretch>
        </p:blipFill>
        <p:spPr bwMode="auto">
          <a:xfrm>
            <a:off x="4396248" y="608179"/>
            <a:ext cx="3168352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950590"/>
            <a:ext cx="2520280" cy="3907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780928"/>
            <a:ext cx="28575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059042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ANTS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 smtClean="0"/>
              <a:t>The ants are a carnivorous species which will prey on almost anything. From flies to butterflies these little critters had to be caged separately to the others.</a:t>
            </a:r>
            <a:endParaRPr lang="en-GB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94" r="7494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8449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WOOD MOTH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 smtClean="0"/>
              <a:t>The wood moth adults never feed but when they are caterpillars they feed on rotting leaves and wood, hinting the name “wood moth”.</a:t>
            </a:r>
          </a:p>
          <a:p>
            <a:r>
              <a:rPr lang="en-GB" dirty="0" smtClean="0"/>
              <a:t>This is the real one from our garden.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" b="14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20286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3008313" cy="1162050"/>
          </a:xfrm>
        </p:spPr>
        <p:txBody>
          <a:bodyPr/>
          <a:lstStyle/>
          <a:p>
            <a:r>
              <a:rPr lang="en-GB" dirty="0" smtClean="0"/>
              <a:t>APHIDS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 smtClean="0"/>
              <a:t>The largest aphids are around 6 mm long.  The aphids are the smallest bug I found.  They feast upon: plant stems, buds (or shoots) , petals and sap.</a:t>
            </a:r>
            <a:endParaRPr lang="en-GB" dirty="0"/>
          </a:p>
        </p:txBody>
      </p:sp>
      <p:pic>
        <p:nvPicPr>
          <p:cNvPr id="2050" name="Picture 2" descr="C:\Users\User\Documents\Samuels Stuff\School Work\Term 6 Science\Bug images 010620\Aphids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0" y="331704"/>
            <a:ext cx="5111750" cy="5735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501008"/>
            <a:ext cx="5040560" cy="2836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499970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SOME KEY FACTS</a:t>
            </a:r>
            <a:endParaRPr lang="en-GB" dirty="0"/>
          </a:p>
        </p:txBody>
      </p:sp>
      <p:pic>
        <p:nvPicPr>
          <p:cNvPr id="3074" name="Picture 2" descr="C:\Users\User\Documents\Samuels Stuff\School Work\Term 6 Science\Bug images 010620\Bug Chart Info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96752"/>
            <a:ext cx="8286240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4114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113</TotalTime>
  <Words>240</Words>
  <Application>Microsoft Office PowerPoint</Application>
  <PresentationFormat>On-screen Show (4:3)</PresentationFormat>
  <Paragraphs>32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Minibeast Hunt</vt:lpstr>
      <vt:lpstr>MY BUG HUNT</vt:lpstr>
      <vt:lpstr>FLYING THINGS</vt:lpstr>
      <vt:lpstr>UNSEEN</vt:lpstr>
      <vt:lpstr>THE ANTS</vt:lpstr>
      <vt:lpstr>THE WOOD MOTH</vt:lpstr>
      <vt:lpstr>APHIDS</vt:lpstr>
      <vt:lpstr>SOME KEY FACTS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Bugs</dc:title>
  <dc:creator>User</dc:creator>
  <cp:lastModifiedBy>StroverP</cp:lastModifiedBy>
  <cp:revision>21</cp:revision>
  <dcterms:created xsi:type="dcterms:W3CDTF">2020-06-01T12:51:36Z</dcterms:created>
  <dcterms:modified xsi:type="dcterms:W3CDTF">2020-06-04T08:42:07Z</dcterms:modified>
</cp:coreProperties>
</file>