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315" r:id="rId3"/>
    <p:sldId id="323" r:id="rId4"/>
    <p:sldId id="324" r:id="rId5"/>
    <p:sldId id="314" r:id="rId6"/>
    <p:sldId id="328" r:id="rId7"/>
    <p:sldId id="325" r:id="rId8"/>
    <p:sldId id="334" r:id="rId9"/>
    <p:sldId id="298" r:id="rId10"/>
    <p:sldId id="330" r:id="rId11"/>
    <p:sldId id="317" r:id="rId12"/>
    <p:sldId id="296" r:id="rId13"/>
    <p:sldId id="264" r:id="rId14"/>
    <p:sldId id="333" r:id="rId15"/>
    <p:sldId id="318" r:id="rId16"/>
    <p:sldId id="335" r:id="rId17"/>
    <p:sldId id="305" r:id="rId18"/>
    <p:sldId id="307" r:id="rId19"/>
    <p:sldId id="308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309" autoAdjust="0"/>
    <p:restoredTop sz="94660"/>
  </p:normalViewPr>
  <p:slideViewPr>
    <p:cSldViewPr snapToGrid="0">
      <p:cViewPr varScale="1">
        <p:scale>
          <a:sx n="54" d="100"/>
          <a:sy n="54" d="100"/>
        </p:scale>
        <p:origin x="102" y="4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4678426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6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  To be able to read sentences and write words containing </a:t>
                      </a:r>
                      <a:r>
                        <a:rPr lang="en-GB" sz="60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ou</a:t>
                      </a:r>
                      <a:r>
                        <a:rPr lang="en-GB" sz="6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. ow </a:t>
                      </a:r>
                    </a:p>
                    <a:p>
                      <a:r>
                        <a:rPr lang="en-GB" sz="6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and write using the </a:t>
                      </a:r>
                      <a:r>
                        <a:rPr lang="en-GB" sz="60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ou</a:t>
                      </a:r>
                      <a:r>
                        <a:rPr lang="en-GB" sz="6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60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owsound</a:t>
                      </a:r>
                      <a:endParaRPr lang="en-GB" sz="6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ollyou.jpg (638×47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1210355"/>
            <a:ext cx="6076950" cy="456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357154" y="888274"/>
            <a:ext cx="13454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Comic Sans MS" panose="030F0702030302020204" pitchFamily="66" charset="0"/>
              </a:rPr>
              <a:t>ow</a:t>
            </a:r>
            <a:endParaRPr lang="en-GB" sz="7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548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0702403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pPr algn="ctr"/>
                      <a:r>
                        <a:rPr lang="en-GB" sz="8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down now howl out shout brown  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007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8396738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endParaRPr lang="en-GB" sz="36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36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cow is brown.</a:t>
                      </a:r>
                    </a:p>
                    <a:p>
                      <a:endParaRPr lang="en-GB" sz="36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36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Is it far down .</a:t>
                      </a:r>
                    </a:p>
                    <a:p>
                      <a:endParaRPr lang="en-GB" sz="36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36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owl can howl.</a:t>
                      </a:r>
                    </a:p>
                    <a:p>
                      <a:endParaRPr lang="en-GB" sz="36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36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go out if I shout.</a:t>
                      </a:r>
                    </a:p>
                    <a:p>
                      <a:endParaRPr lang="en-GB" sz="36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724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6467301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read words containing the diagraph ar. </a:t>
                      </a: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find </a:t>
                      </a:r>
                      <a:r>
                        <a:rPr lang="en-GB" sz="32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ar</a:t>
                      </a:r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within a text.</a:t>
                      </a: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can read a list of </a:t>
                      </a:r>
                      <a:r>
                        <a:rPr lang="en-GB" sz="32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ar</a:t>
                      </a:r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words that I have learnt. </a:t>
                      </a:r>
                    </a:p>
                    <a:p>
                      <a:endParaRPr lang="en-GB" sz="3200" dirty="0" smtClean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match sounds to objects. </a:t>
                      </a: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</a:t>
                      </a: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I can say which sound comes </a:t>
                      </a:r>
                      <a:r>
                        <a:rPr lang="en-GB" sz="32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firstin</a:t>
                      </a:r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a word.</a:t>
                      </a:r>
                    </a:p>
                    <a:p>
                      <a:r>
                        <a:rPr lang="en-GB" sz="32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can help to put sounds in the correct order. </a:t>
                      </a:r>
                    </a:p>
                    <a:p>
                      <a:endParaRPr lang="en-GB" sz="3600" dirty="0" smtClean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435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jolly-phonics-actions-ppt-47-728.jpg (728×546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2" t="16497" b="37287"/>
          <a:stretch/>
        </p:blipFill>
        <p:spPr bwMode="auto">
          <a:xfrm>
            <a:off x="1489166" y="1515290"/>
            <a:ext cx="8886948" cy="3291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3055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0125244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endParaRPr lang="en-GB" sz="6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60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car    far    star    shark</a:t>
                      </a:r>
                    </a:p>
                    <a:p>
                      <a:endParaRPr lang="en-GB" sz="6000" b="1" kern="1200" baseline="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6000" b="1" kern="1200" baseline="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dark    park   spark   </a:t>
                      </a: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0020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46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28045" y="1803042"/>
            <a:ext cx="748262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down</a:t>
            </a:r>
          </a:p>
          <a:p>
            <a:endParaRPr lang="en-GB" sz="72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72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now</a:t>
            </a:r>
            <a:endParaRPr lang="en-GB" sz="7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03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06828" y="1313645"/>
            <a:ext cx="955612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I went down the step now.</a:t>
            </a:r>
          </a:p>
          <a:p>
            <a:endParaRPr lang="en-GB" sz="60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I am going to the park now.</a:t>
            </a:r>
          </a:p>
        </p:txBody>
      </p:sp>
    </p:spTree>
    <p:extLst>
      <p:ext uri="{BB962C8B-B14F-4D97-AF65-F5344CB8AC3E}">
        <p14:creationId xmlns:p14="http://schemas.microsoft.com/office/powerpoint/2010/main" val="321121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60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4481178"/>
              </p:ext>
            </p:extLst>
          </p:nvPr>
        </p:nvGraphicFramePr>
        <p:xfrm>
          <a:off x="846161" y="844061"/>
          <a:ext cx="10281384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1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5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recognise/ read  phase 2/3 tricky words, and HF words taught</a:t>
                      </a:r>
                    </a:p>
                    <a:p>
                      <a:r>
                        <a:rPr lang="en-GB" sz="5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read the above phase 2 /3words.</a:t>
                      </a: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109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8320628"/>
              </p:ext>
            </p:extLst>
          </p:nvPr>
        </p:nvGraphicFramePr>
        <p:xfrm>
          <a:off x="815926" y="844061"/>
          <a:ext cx="10311619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3116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pPr algn="ctr"/>
                      <a:endParaRPr lang="en-GB" sz="9600" b="1" kern="1200" baseline="0" dirty="0" smtClean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GB" sz="9600" b="1" kern="12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now  down</a:t>
                      </a:r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2123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1742"/>
              </p:ext>
            </p:extLst>
          </p:nvPr>
        </p:nvGraphicFramePr>
        <p:xfrm>
          <a:off x="815926" y="844061"/>
          <a:ext cx="10311619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3116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584873">
                <a:tc>
                  <a:txBody>
                    <a:bodyPr/>
                    <a:lstStyle/>
                    <a:p>
                      <a:pPr algn="ctr"/>
                      <a:endParaRPr lang="en-GB" sz="9600" b="1" kern="1200" baseline="0" dirty="0" smtClean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GB" sz="9600" b="1" kern="1200" baseline="0" dirty="0" smtClean="0">
                          <a:solidFill>
                            <a:srgbClr val="7030A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I </a:t>
                      </a:r>
                      <a:r>
                        <a:rPr lang="en-GB" sz="9600" b="1" kern="12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600" b="1" kern="1200" baseline="0" dirty="0" smtClean="0">
                          <a:solidFill>
                            <a:srgbClr val="FFFF0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no</a:t>
                      </a:r>
                      <a:r>
                        <a:rPr lang="en-GB" sz="9600" b="1" kern="12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GB" sz="96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go</a:t>
                      </a:r>
                      <a:r>
                        <a:rPr lang="en-GB" sz="9600" b="1" kern="12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GB" sz="9600" b="1" kern="1200" baseline="0" dirty="0" smtClean="0">
                          <a:solidFill>
                            <a:srgbClr val="00B05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to</a:t>
                      </a:r>
                      <a:r>
                        <a:rPr lang="en-GB" sz="9600" b="1" kern="12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GB" sz="9600" b="1" kern="1200" baseline="0" dirty="0" smtClean="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the</a:t>
                      </a:r>
                      <a:r>
                        <a:rPr lang="en-GB" sz="9600" b="1" kern="1200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GB" sz="9600" b="1" kern="1200" baseline="0" dirty="0" smtClean="0">
                          <a:solidFill>
                            <a:srgbClr val="0070C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anose="02020603050405020304" pitchFamily="18" charset="0"/>
                        </a:rPr>
                        <a:t>into</a:t>
                      </a:r>
                      <a:endParaRPr lang="en-GB" sz="4400" b="1" kern="1200" dirty="0" smtClean="0">
                        <a:solidFill>
                          <a:srgbClr val="0070C0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744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33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85365" y="1649506"/>
            <a:ext cx="842682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Practise </a:t>
            </a:r>
            <a:r>
              <a:rPr lang="en-GB" sz="54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sh</a:t>
            </a:r>
            <a:r>
              <a:rPr lang="en-GB" sz="5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words write them on your whiteboard</a:t>
            </a:r>
            <a:endParaRPr lang="en-GB" sz="54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978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hip-clip-art-free-free-clipart-images-2-image.gif (250×27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277" y="888530"/>
            <a:ext cx="2381250" cy="2609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24f12f4b9b4217d4e4015e9d759c19fa_download-shed-clipart-garden-shed-clipart-free_180-129.jpeg (180×129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761" y="2269655"/>
            <a:ext cx="1714500" cy="1228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shell-clip-art-ycoMk8y9i.png (600×531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803" y="3908207"/>
            <a:ext cx="2548988" cy="2255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030303.png (300×225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930" y="1585711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shop-clipart-bakery1.gif (451×399)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231" y="3837775"/>
            <a:ext cx="2710063" cy="2397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770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9549" y="927279"/>
            <a:ext cx="1089552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Is a ship wet?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smtClean="0">
                <a:latin typeface="Comic Sans MS" panose="030F0702030302020204" pitchFamily="66" charset="0"/>
              </a:rPr>
              <a:t>Can a fish hop?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smtClean="0">
                <a:latin typeface="Comic Sans MS" panose="030F0702030302020204" pitchFamily="66" charset="0"/>
              </a:rPr>
              <a:t>Can a shop sell a bag?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7653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609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618</TotalTime>
  <Words>211</Words>
  <Application>Microsoft Office PowerPoint</Application>
  <PresentationFormat>Widescreen</PresentationFormat>
  <Paragraphs>42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WatersJ</cp:lastModifiedBy>
  <cp:revision>46</cp:revision>
  <dcterms:created xsi:type="dcterms:W3CDTF">2016-09-24T16:43:04Z</dcterms:created>
  <dcterms:modified xsi:type="dcterms:W3CDTF">2020-03-23T09:09:34Z</dcterms:modified>
</cp:coreProperties>
</file>