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54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923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212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423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78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056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476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69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544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822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857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601ED-A366-48B2-8ACB-ED6FD2BBE985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AA917-861A-46D2-BCCE-0E3EA97E0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16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Holocaust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Amelie ,Grace and Phoebe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1825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Anne Frank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Anne Frank was a 13 year old </a:t>
            </a:r>
            <a:r>
              <a:rPr lang="en-GB" dirty="0" smtClean="0"/>
              <a:t>girl she was Jewish  </a:t>
            </a:r>
            <a:r>
              <a:rPr lang="en-GB" dirty="0" smtClean="0"/>
              <a:t>, on her birthday she got a blank diary</a:t>
            </a:r>
            <a:r>
              <a:rPr lang="en-GB" dirty="0" smtClean="0"/>
              <a:t>. behind a bookshelf.</a:t>
            </a:r>
          </a:p>
          <a:p>
            <a:r>
              <a:rPr lang="en-GB" dirty="0" smtClean="0"/>
              <a:t>So she wrote in her blank diary to keep track of her life</a:t>
            </a:r>
            <a:endParaRPr lang="en-GB" dirty="0"/>
          </a:p>
          <a:p>
            <a:r>
              <a:rPr lang="en-GB" dirty="0"/>
              <a:t>Her and her family were made to go into hiding in her Dads office in a secret room </a:t>
            </a:r>
            <a:r>
              <a:rPr lang="en-GB" dirty="0" smtClean="0"/>
              <a:t>ep track for 2 years while her and her family were hiding from the Germens.</a:t>
            </a:r>
          </a:p>
          <a:p>
            <a:r>
              <a:rPr lang="en-GB" dirty="0" smtClean="0"/>
              <a:t>It was very hard for them to live as they could not use the loo during the day because people were down stairs and they didn</a:t>
            </a:r>
            <a:r>
              <a:rPr lang="en-GB" dirty="0" smtClean="0"/>
              <a:t>’t want to be discovered because they would be capered .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746104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710486"/>
          </a:xfrm>
        </p:spPr>
        <p:txBody>
          <a:bodyPr>
            <a:normAutofit/>
          </a:bodyPr>
          <a:lstStyle/>
          <a:p>
            <a:r>
              <a:rPr lang="en-GB" dirty="0" smtClean="0"/>
              <a:t>Death  camps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1800" dirty="0" smtClean="0"/>
              <a:t>all </a:t>
            </a:r>
            <a:r>
              <a:rPr lang="en-GB" sz="1800" dirty="0" err="1" smtClean="0"/>
              <a:t>jews</a:t>
            </a:r>
            <a:r>
              <a:rPr lang="en-GB" sz="1800" dirty="0" smtClean="0"/>
              <a:t> and disabled people were put in </a:t>
            </a:r>
            <a:r>
              <a:rPr lang="en-GB" sz="1800" smtClean="0"/>
              <a:t>death camps.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0" name="Picture 2" descr="Image result for death camps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086" y="1825625"/>
            <a:ext cx="4284617" cy="328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871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120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Holocaust</vt:lpstr>
      <vt:lpstr>Anne Frank </vt:lpstr>
      <vt:lpstr>Death  camps  all jews and disabled people were put in death camps.   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Holocaust</dc:title>
  <dc:creator>14PhoebeP</dc:creator>
  <cp:lastModifiedBy>14PhoebeP</cp:lastModifiedBy>
  <cp:revision>7</cp:revision>
  <dcterms:created xsi:type="dcterms:W3CDTF">2020-01-29T11:55:13Z</dcterms:created>
  <dcterms:modified xsi:type="dcterms:W3CDTF">2020-01-31T14:25:26Z</dcterms:modified>
</cp:coreProperties>
</file>