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1" r:id="rId6"/>
    <p:sldId id="260" r:id="rId7"/>
    <p:sldId id="262" r:id="rId8"/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5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05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61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683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3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67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9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241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6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5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981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35000">
              <a:schemeClr val="accent1">
                <a:lumMod val="45000"/>
                <a:lumOff val="55000"/>
              </a:schemeClr>
            </a:gs>
            <a:gs pos="73000">
              <a:schemeClr val="accent1">
                <a:lumMod val="40000"/>
                <a:lumOff val="60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3816A-3150-48E6-B1B0-AF8BB0C329EA}" type="datetimeFigureOut">
              <a:rPr lang="en-GB" smtClean="0"/>
              <a:t>22/06/2020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FE9AE2-F787-4F59-A308-A365F21CB0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994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0545" y="965916"/>
            <a:ext cx="75117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u="sng" dirty="0" smtClean="0">
                <a:latin typeface="Comic Sans MS" panose="030F0702030302020204" pitchFamily="66" charset="0"/>
              </a:rPr>
              <a:t>Features of a play script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9351" y="4149023"/>
            <a:ext cx="91611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What is a play script? </a:t>
            </a:r>
            <a:r>
              <a:rPr lang="en-GB" sz="2800" dirty="0" smtClean="0">
                <a:latin typeface="Comic Sans MS" panose="030F0702030302020204" pitchFamily="66" charset="0"/>
              </a:rPr>
              <a:t>A</a:t>
            </a:r>
            <a:r>
              <a:rPr lang="en-GB" sz="2800" dirty="0">
                <a:latin typeface="Comic Sans MS" panose="030F0702030302020204" pitchFamily="66" charset="0"/>
              </a:rPr>
              <a:t> written version of a </a:t>
            </a:r>
            <a:r>
              <a:rPr lang="en-GB" sz="2800" dirty="0" smtClean="0">
                <a:latin typeface="Comic Sans MS" panose="030F0702030302020204" pitchFamily="66" charset="0"/>
              </a:rPr>
              <a:t>play</a:t>
            </a:r>
            <a:r>
              <a:rPr lang="en-GB" sz="2800" dirty="0">
                <a:latin typeface="Comic Sans MS" panose="030F0702030302020204" pitchFamily="66" charset="0"/>
              </a:rPr>
              <a:t> used </a:t>
            </a:r>
            <a:r>
              <a:rPr lang="en-GB" sz="2800" dirty="0" smtClean="0">
                <a:latin typeface="Comic Sans MS" panose="030F0702030302020204" pitchFamily="66" charset="0"/>
              </a:rPr>
              <a:t>by actors to</a:t>
            </a:r>
            <a:r>
              <a:rPr lang="en-GB" sz="2800" dirty="0">
                <a:latin typeface="Comic Sans MS" panose="030F0702030302020204" pitchFamily="66" charset="0"/>
              </a:rPr>
              <a:t> </a:t>
            </a:r>
            <a:r>
              <a:rPr lang="en-GB" sz="2800" dirty="0" smtClean="0">
                <a:latin typeface="Comic Sans MS" panose="030F0702030302020204" pitchFamily="66" charset="0"/>
              </a:rPr>
              <a:t>prepare and rehearse</a:t>
            </a:r>
            <a:r>
              <a:rPr lang="en-GB" sz="2800" dirty="0">
                <a:latin typeface="Comic Sans MS" panose="030F0702030302020204" pitchFamily="66" charset="0"/>
              </a:rPr>
              <a:t> for </a:t>
            </a:r>
            <a:r>
              <a:rPr lang="en-GB" sz="2800" dirty="0" smtClean="0">
                <a:latin typeface="Comic Sans MS" panose="030F0702030302020204" pitchFamily="66" charset="0"/>
              </a:rPr>
              <a:t>a performance.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93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0258" y="218941"/>
            <a:ext cx="22356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Title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3234" y="3945958"/>
            <a:ext cx="25886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Macbeth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8071" y="6088559"/>
            <a:ext cx="5321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Romeo and Juliet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605" y="4715399"/>
            <a:ext cx="1281912" cy="19078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9006" y="4151020"/>
            <a:ext cx="1298351" cy="1937539"/>
          </a:xfrm>
          <a:prstGeom prst="rect">
            <a:avLst/>
          </a:prstGeom>
        </p:spPr>
      </p:pic>
      <p:pic>
        <p:nvPicPr>
          <p:cNvPr id="1026" name="Picture 2" descr="http://data6.blog.de/media/176/4315176_287a3dedb8_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452" y="3869182"/>
            <a:ext cx="2848869" cy="16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32753" y="5492073"/>
            <a:ext cx="35288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EastEnders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40531" y="2535556"/>
            <a:ext cx="17087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Annie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68338" y="1487228"/>
            <a:ext cx="38783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The name given to the play script.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2052" name="Picture 4" descr="http://lunerontheatre.files.wordpress.com/2012/10/annie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9" t="7065" r="6727" b="13281"/>
          <a:stretch/>
        </p:blipFill>
        <p:spPr bwMode="auto">
          <a:xfrm>
            <a:off x="693311" y="415894"/>
            <a:ext cx="3039414" cy="212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88171" y="415894"/>
            <a:ext cx="2710509" cy="27105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623784" y="3126403"/>
            <a:ext cx="2425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Wicked</a:t>
            </a:r>
            <a:endParaRPr lang="en-GB" sz="4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24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68956" y="0"/>
            <a:ext cx="61080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Character List 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360" y="1242811"/>
            <a:ext cx="3599931" cy="52738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46" y="1242811"/>
            <a:ext cx="3336099" cy="52738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735345" y="1388546"/>
            <a:ext cx="43930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Found at the beginning of a play script. 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It tells us what characters are in the play.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Sometimes it gives us a description of the character and their characteristics.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2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8956" y="0"/>
            <a:ext cx="67962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Stage directions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3327" t="4612" r="3828" b="55043"/>
          <a:stretch/>
        </p:blipFill>
        <p:spPr>
          <a:xfrm>
            <a:off x="175057" y="5135347"/>
            <a:ext cx="6292029" cy="15068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89" y="1303127"/>
            <a:ext cx="5870524" cy="36370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67086" y="1295805"/>
            <a:ext cx="54990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Used to set the scene.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They are an instruction. They tell an actor what they should be doing in that scene (their actions) or how they should talk.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Normally presented in brackets or in</a:t>
            </a:r>
            <a:r>
              <a:rPr lang="en-GB" sz="3200" i="1" dirty="0" smtClean="0">
                <a:latin typeface="Comic Sans MS" panose="030F0702030302020204" pitchFamily="66" charset="0"/>
              </a:rPr>
              <a:t> italics</a:t>
            </a:r>
            <a:r>
              <a:rPr lang="en-GB" sz="3200" dirty="0" smtClean="0">
                <a:latin typeface="Comic Sans MS" panose="030F0702030302020204" pitchFamily="66" charset="0"/>
              </a:rPr>
              <a:t>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0" y="1923936"/>
            <a:ext cx="6027313" cy="79350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67487" y="3721994"/>
            <a:ext cx="5092402" cy="656823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24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38448" y="1864217"/>
            <a:ext cx="6096000" cy="144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56832" y="128789"/>
            <a:ext cx="77235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Setting the scene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8448" y="198795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en-US" dirty="0">
                <a:latin typeface="Comic Sans MS" panose="030F0702030302020204" pitchFamily="66" charset="0"/>
              </a:rPr>
              <a:t>It is a dark, cold night and Mel and Sid are sitting on a green park bench.  The street lights are dim and the sound of the traffic can just be heard in the </a:t>
            </a:r>
            <a:r>
              <a:rPr lang="en-GB" altLang="en-US" dirty="0" smtClean="0">
                <a:latin typeface="Comic Sans MS" panose="030F0702030302020204" pitchFamily="66" charset="0"/>
              </a:rPr>
              <a:t>background.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415570" y="1348800"/>
            <a:ext cx="549909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Gives the actors information/a description about the scene.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Where it is.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What it is like (weather).</a:t>
            </a:r>
            <a:br>
              <a:rPr lang="en-GB" sz="3200" dirty="0" smtClean="0">
                <a:latin typeface="Comic Sans MS" panose="030F0702030302020204" pitchFamily="66" charset="0"/>
              </a:rPr>
            </a:br>
            <a:endParaRPr lang="en-GB" sz="32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Who is there.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8448" y="4103400"/>
            <a:ext cx="6132235" cy="14345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38448" y="435899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SCENE ONE: </a:t>
            </a:r>
            <a:r>
              <a:rPr lang="en-GB" i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Daddy bear comes into the house. Mummy and baby follow him. They are tired after their morning walk in the woods.</a:t>
            </a:r>
            <a:endParaRPr lang="en-GB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47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0934" y="103031"/>
            <a:ext cx="3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Dialogue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71" y="1713303"/>
            <a:ext cx="5547271" cy="41465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67086" y="1481483"/>
            <a:ext cx="54990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speech between characters.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character’s names are on the left hand side of the page.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No speech marks.</a:t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The speech is separated by a colon (</a:t>
            </a:r>
            <a:r>
              <a:rPr lang="en-GB" sz="2800" b="1" dirty="0" smtClean="0">
                <a:latin typeface="Comic Sans MS" panose="030F0702030302020204" pitchFamily="66" charset="0"/>
              </a:rPr>
              <a:t>:</a:t>
            </a:r>
            <a:r>
              <a:rPr lang="en-GB" sz="2800" dirty="0" smtClean="0">
                <a:latin typeface="Comic Sans MS" panose="030F0702030302020204" pitchFamily="66" charset="0"/>
              </a:rPr>
              <a:t>)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9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0934" y="103031"/>
            <a:ext cx="3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u="sng" dirty="0" smtClean="0">
                <a:latin typeface="Comic Sans MS" panose="030F0702030302020204" pitchFamily="66" charset="0"/>
              </a:rPr>
              <a:t>Scenes</a:t>
            </a:r>
            <a:endParaRPr lang="en-GB" sz="6600" u="sng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1708" y="1481483"/>
            <a:ext cx="587447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Like chapters in a book, it is a different part of the play.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2800" dirty="0" smtClean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Used when you want to change the location or the time the dialogue is taking place.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At the start of a new scene, it is important to say where and when it is happening.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44" t="4682" r="4053" b="7876"/>
          <a:stretch/>
        </p:blipFill>
        <p:spPr>
          <a:xfrm>
            <a:off x="321971" y="2163651"/>
            <a:ext cx="5691798" cy="294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8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3998890" y="2346011"/>
            <a:ext cx="4095482" cy="2575775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78817" y="2884867"/>
            <a:ext cx="3438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Features of a play script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9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188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 Blyth</dc:creator>
  <cp:lastModifiedBy>HallV</cp:lastModifiedBy>
  <cp:revision>16</cp:revision>
  <dcterms:created xsi:type="dcterms:W3CDTF">2016-02-04T18:38:43Z</dcterms:created>
  <dcterms:modified xsi:type="dcterms:W3CDTF">2020-06-22T09:47:44Z</dcterms:modified>
</cp:coreProperties>
</file>