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6/17/2020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6/17/2020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D0008-F48F-0242-9F5C-99217C3BFA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8525" y="1261449"/>
            <a:ext cx="9966960" cy="3035808"/>
          </a:xfrm>
        </p:spPr>
        <p:txBody>
          <a:bodyPr/>
          <a:lstStyle/>
          <a:p>
            <a:r>
              <a:rPr lang="en-GB" dirty="0"/>
              <a:t>My pencil case</a:t>
            </a:r>
            <a:r>
              <a:rPr lang="en-GB" dirty="0">
                <a:sym typeface="Wingdings" pitchFamily="2" charset="2"/>
              </a:rPr>
              <a:t>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499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DDD4AFA-6708-0D44-9DC6-DB932B069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" y="88743"/>
            <a:ext cx="2499139" cy="3071388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C3265A8-3AC5-F84E-9DE1-344F42158A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726" y="0"/>
            <a:ext cx="3022600" cy="4243917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C3353A52-7FE2-AA44-AEF3-FFCD5F12B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" y="3067643"/>
            <a:ext cx="3052234" cy="3886200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53B4B8E5-B377-2942-9001-F5E6AC6921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0"/>
            <a:ext cx="2012076" cy="3067643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73070171-EEAF-8C47-A324-9704595CBA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715" y="0"/>
            <a:ext cx="3398572" cy="306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785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2A313B03-D361-4EC9-AF52-0B3C1C92C2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E79CB85-A08A-4579-86F6-A8AA97551B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6C61C9C-364D-4CB6-B9D1-1A6F50F6AF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E9FBC8E-8666-4442-8D7D-B250510CD44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84" y="2005"/>
            <a:ext cx="10908632" cy="6853991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A3AD973-0D97-3A4D-871C-1EA51A78C8B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192" y="1038328"/>
            <a:ext cx="3915409" cy="522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283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Rockwell</vt:lpstr>
      <vt:lpstr>Rockwell Condensed</vt:lpstr>
      <vt:lpstr>Rockwell Extra Bold</vt:lpstr>
      <vt:lpstr>Wingdings</vt:lpstr>
      <vt:lpstr>Wood Type</vt:lpstr>
      <vt:lpstr>My pencil case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pencil case</dc:title>
  <dc:creator>Baker, Kevin</dc:creator>
  <cp:lastModifiedBy>StroverP</cp:lastModifiedBy>
  <cp:revision>1</cp:revision>
  <dcterms:created xsi:type="dcterms:W3CDTF">2020-06-15T10:52:57Z</dcterms:created>
  <dcterms:modified xsi:type="dcterms:W3CDTF">2020-06-17T09:30:10Z</dcterms:modified>
</cp:coreProperties>
</file>