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31" r:id="rId3"/>
    <p:sldId id="338" r:id="rId4"/>
    <p:sldId id="339" r:id="rId5"/>
    <p:sldId id="337" r:id="rId6"/>
    <p:sldId id="340" r:id="rId7"/>
    <p:sldId id="336" r:id="rId8"/>
    <p:sldId id="341" r:id="rId9"/>
    <p:sldId id="342" r:id="rId10"/>
    <p:sldId id="317" r:id="rId11"/>
    <p:sldId id="334" r:id="rId12"/>
    <p:sldId id="346" r:id="rId13"/>
    <p:sldId id="347" r:id="rId14"/>
    <p:sldId id="348" r:id="rId15"/>
    <p:sldId id="349" r:id="rId16"/>
    <p:sldId id="350" r:id="rId17"/>
    <p:sldId id="296" r:id="rId18"/>
    <p:sldId id="344" r:id="rId19"/>
    <p:sldId id="318" r:id="rId20"/>
    <p:sldId id="343" r:id="rId21"/>
    <p:sldId id="316" r:id="rId22"/>
    <p:sldId id="345" r:id="rId23"/>
    <p:sldId id="30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3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067743"/>
              </p:ext>
            </p:extLst>
          </p:nvPr>
        </p:nvGraphicFramePr>
        <p:xfrm>
          <a:off x="806972" y="66118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</a:t>
                      </a:r>
                      <a:r>
                        <a:rPr lang="en-GB" sz="4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ue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0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ue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write a simple sentence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SC: I can write a simple sentence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0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42913" y="2471805"/>
            <a:ext cx="347472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err="1" smtClean="0">
                <a:latin typeface="Comic Sans MS" panose="030F0702030302020204" pitchFamily="66" charset="0"/>
              </a:rPr>
              <a:t>ue</a:t>
            </a:r>
            <a:r>
              <a:rPr lang="en-GB" sz="9600" b="1" dirty="0" smtClean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93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401431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glue   blue   true   clue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21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606778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it true that the sky is blue.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glue is blue.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789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8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81802"/>
              </p:ext>
            </p:extLst>
          </p:nvPr>
        </p:nvGraphicFramePr>
        <p:xfrm>
          <a:off x="778837" y="274320"/>
          <a:ext cx="10281384" cy="585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u_e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u_e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identify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ng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and write words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identify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ng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and write words.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501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20528" y="2501830"/>
            <a:ext cx="497694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err="1">
                <a:latin typeface="Comic Sans MS" panose="030F0702030302020204" pitchFamily="66" charset="0"/>
              </a:rPr>
              <a:t>u</a:t>
            </a:r>
            <a:r>
              <a:rPr lang="en-GB" sz="15000" b="1" dirty="0" err="1" smtClean="0">
                <a:latin typeface="Comic Sans MS" panose="030F0702030302020204" pitchFamily="66" charset="0"/>
              </a:rPr>
              <a:t>_e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91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388168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dude   rude   tune    rule    dune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157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7192181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 is a rude dude.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It is the rule to sing in tune.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38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898156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 </a:t>
                      </a:r>
                      <a:r>
                        <a:rPr lang="en-GB" sz="4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ew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</a:t>
                      </a:r>
                      <a:r>
                        <a:rPr lang="en-GB" sz="4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ew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write a simple sentence 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write a simple sentence</a:t>
                      </a:r>
                    </a:p>
                    <a:p>
                      <a:endParaRPr lang="en-GB" sz="2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202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20528" y="2501830"/>
            <a:ext cx="497694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err="1" smtClean="0">
                <a:latin typeface="Comic Sans MS" panose="030F0702030302020204" pitchFamily="66" charset="0"/>
              </a:rPr>
              <a:t>ew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58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63870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new   flew   brew   crew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73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838913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crew flew over the pew.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ewe is a new sheep.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828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21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010561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3 tricky words and learn phase 5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3 tricky words and can read some of phase 5</a:t>
                      </a:r>
                    </a:p>
                    <a:p>
                      <a:endParaRPr lang="en-GB" sz="32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2 tricky words and learn phase 3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2 tricky words and can read some of phase 3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448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19717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 no  go  to  into  the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  she  we  be  </a:t>
                      </a:r>
                      <a:r>
                        <a:rPr lang="en-GB" sz="3600" b="0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me </a:t>
                      </a:r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was  you  they  all  are  my  her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people</a:t>
                      </a:r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looked   asked   called   could  oh their</a:t>
                      </a:r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339132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Bingo</a:t>
                      </a:r>
                      <a:endParaRPr lang="en-GB" sz="96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77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62901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words with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sounds and decide which is real and which is pseudo 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say which is real and which is pseudo.</a:t>
                      </a:r>
                    </a:p>
                    <a:p>
                      <a:endParaRPr lang="en-GB" sz="2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decide which is real and which is pseudo 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say which is real and which is pseudo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81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nic-on-Pluto-300x174.png (300×1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43" y="1346126"/>
            <a:ext cx="7550728" cy="43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61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46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550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</TotalTime>
  <Words>280</Words>
  <Application>Microsoft Office PowerPoint</Application>
  <PresentationFormat>Widescreen</PresentationFormat>
  <Paragraphs>63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64</cp:revision>
  <dcterms:created xsi:type="dcterms:W3CDTF">2016-09-24T16:43:04Z</dcterms:created>
  <dcterms:modified xsi:type="dcterms:W3CDTF">2020-05-26T13:55:30Z</dcterms:modified>
</cp:coreProperties>
</file>