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57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338" autoAdjust="0"/>
    <p:restoredTop sz="94660"/>
  </p:normalViewPr>
  <p:slideViewPr>
    <p:cSldViewPr snapToGrid="0">
      <p:cViewPr varScale="1">
        <p:scale>
          <a:sx n="73" d="100"/>
          <a:sy n="73" d="100"/>
        </p:scale>
        <p:origin x="76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le Harris" userId="acc5f06d9f23bc12" providerId="LiveId" clId="{55E98550-4679-41D0-ADAB-4E828889CED7}"/>
    <pc:docChg chg="custSel modSld">
      <pc:chgData name="Danielle Harris" userId="acc5f06d9f23bc12" providerId="LiveId" clId="{55E98550-4679-41D0-ADAB-4E828889CED7}" dt="2020-04-06T15:13:55.984" v="389" actId="255"/>
      <pc:docMkLst>
        <pc:docMk/>
      </pc:docMkLst>
      <pc:sldChg chg="modSp mod">
        <pc:chgData name="Danielle Harris" userId="acc5f06d9f23bc12" providerId="LiveId" clId="{55E98550-4679-41D0-ADAB-4E828889CED7}" dt="2020-04-06T15:13:55.984" v="389" actId="255"/>
        <pc:sldMkLst>
          <pc:docMk/>
          <pc:sldMk cId="3440751114" sldId="256"/>
        </pc:sldMkLst>
        <pc:spChg chg="mod">
          <ac:chgData name="Danielle Harris" userId="acc5f06d9f23bc12" providerId="LiveId" clId="{55E98550-4679-41D0-ADAB-4E828889CED7}" dt="2020-04-06T15:13:55.984" v="389" actId="255"/>
          <ac:spMkLst>
            <pc:docMk/>
            <pc:sldMk cId="3440751114" sldId="256"/>
            <ac:spMk id="7" creationId="{7943F12C-D986-4684-A0FE-9BBA371B9233}"/>
          </ac:spMkLst>
        </pc:spChg>
      </pc:sldChg>
      <pc:sldChg chg="modSp mod modAnim">
        <pc:chgData name="Danielle Harris" userId="acc5f06d9f23bc12" providerId="LiveId" clId="{55E98550-4679-41D0-ADAB-4E828889CED7}" dt="2020-04-06T15:10:31.130" v="366" actId="313"/>
        <pc:sldMkLst>
          <pc:docMk/>
          <pc:sldMk cId="2245060164" sldId="257"/>
        </pc:sldMkLst>
        <pc:spChg chg="mod">
          <ac:chgData name="Danielle Harris" userId="acc5f06d9f23bc12" providerId="LiveId" clId="{55E98550-4679-41D0-ADAB-4E828889CED7}" dt="2020-04-06T15:10:31.130" v="366" actId="313"/>
          <ac:spMkLst>
            <pc:docMk/>
            <pc:sldMk cId="2245060164" sldId="257"/>
            <ac:spMk id="3" creationId="{5C680674-4371-4ACF-BE2F-EB094D056B02}"/>
          </ac:spMkLst>
        </pc:spChg>
      </pc:sldChg>
      <pc:sldChg chg="modSp modAnim">
        <pc:chgData name="Danielle Harris" userId="acc5f06d9f23bc12" providerId="LiveId" clId="{55E98550-4679-41D0-ADAB-4E828889CED7}" dt="2020-04-06T15:10:16.774" v="363" actId="20577"/>
        <pc:sldMkLst>
          <pc:docMk/>
          <pc:sldMk cId="2793941472" sldId="258"/>
        </pc:sldMkLst>
        <pc:spChg chg="mod">
          <ac:chgData name="Danielle Harris" userId="acc5f06d9f23bc12" providerId="LiveId" clId="{55E98550-4679-41D0-ADAB-4E828889CED7}" dt="2020-04-06T15:10:16.774" v="363" actId="20577"/>
          <ac:spMkLst>
            <pc:docMk/>
            <pc:sldMk cId="2793941472" sldId="258"/>
            <ac:spMk id="5" creationId="{B7C88181-2EEC-41AF-A778-36BCB8C331A0}"/>
          </ac:spMkLst>
        </pc:spChg>
      </pc:sldChg>
      <pc:sldChg chg="modSp">
        <pc:chgData name="Danielle Harris" userId="acc5f06d9f23bc12" providerId="LiveId" clId="{55E98550-4679-41D0-ADAB-4E828889CED7}" dt="2020-04-06T15:10:21.231" v="364" actId="20577"/>
        <pc:sldMkLst>
          <pc:docMk/>
          <pc:sldMk cId="2187127717" sldId="259"/>
        </pc:sldMkLst>
        <pc:spChg chg="mod">
          <ac:chgData name="Danielle Harris" userId="acc5f06d9f23bc12" providerId="LiveId" clId="{55E98550-4679-41D0-ADAB-4E828889CED7}" dt="2020-04-06T15:10:21.231" v="364" actId="20577"/>
          <ac:spMkLst>
            <pc:docMk/>
            <pc:sldMk cId="2187127717" sldId="259"/>
            <ac:spMk id="5" creationId="{5558B69C-EC9F-46AA-B0A4-CF522295897F}"/>
          </ac:spMkLst>
        </pc:spChg>
      </pc:sldChg>
      <pc:sldChg chg="addSp modSp mod modAnim">
        <pc:chgData name="Danielle Harris" userId="acc5f06d9f23bc12" providerId="LiveId" clId="{55E98550-4679-41D0-ADAB-4E828889CED7}" dt="2020-04-06T15:10:24.999" v="365" actId="20577"/>
        <pc:sldMkLst>
          <pc:docMk/>
          <pc:sldMk cId="3122122928" sldId="260"/>
        </pc:sldMkLst>
        <pc:spChg chg="add mod">
          <ac:chgData name="Danielle Harris" userId="acc5f06d9f23bc12" providerId="LiveId" clId="{55E98550-4679-41D0-ADAB-4E828889CED7}" dt="2020-04-06T15:10:24.999" v="365" actId="20577"/>
          <ac:spMkLst>
            <pc:docMk/>
            <pc:sldMk cId="3122122928" sldId="260"/>
            <ac:spMk id="2" creationId="{4B9F46C4-24D4-46DB-9136-72F4E3361EB1}"/>
          </ac:spMkLst>
        </pc:spChg>
      </pc:sldChg>
      <pc:sldChg chg="addSp modSp mod modAnim">
        <pc:chgData name="Danielle Harris" userId="acc5f06d9f23bc12" providerId="LiveId" clId="{55E98550-4679-41D0-ADAB-4E828889CED7}" dt="2020-04-06T15:10:36.677" v="367" actId="20577"/>
        <pc:sldMkLst>
          <pc:docMk/>
          <pc:sldMk cId="139226043" sldId="261"/>
        </pc:sldMkLst>
        <pc:spChg chg="add mod">
          <ac:chgData name="Danielle Harris" userId="acc5f06d9f23bc12" providerId="LiveId" clId="{55E98550-4679-41D0-ADAB-4E828889CED7}" dt="2020-04-06T15:10:36.677" v="367" actId="20577"/>
          <ac:spMkLst>
            <pc:docMk/>
            <pc:sldMk cId="139226043" sldId="261"/>
            <ac:spMk id="3" creationId="{DA95CD8C-7D47-4115-9503-C4605C09A6A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D636C-B6FB-4F71-A98A-8DD92EE7CC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020B0C-BEC0-40F3-9E41-CB6957B9E2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C5B896-2860-4AC7-A966-D4920C9B9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4D3EE-9CDB-4995-88A4-B1C80A4220BC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B3A95C-5171-4D0A-B0ED-E3E62302E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EAAC7D-28E6-494A-B9B1-9FA35694C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F8ED0-E569-4C9A-823E-DA0CE5388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897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49ACC-F0E7-4DB4-A61F-921BFB7F8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97EBF0-6BE8-4FE0-A95B-53AE297B77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AD822E-D7D7-4076-8671-D5DFF2B76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4D3EE-9CDB-4995-88A4-B1C80A4220BC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58DDDB-D0C7-4ADF-B800-24A86E5FC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C3846D-7050-4DBF-8610-C75B3F028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F8ED0-E569-4C9A-823E-DA0CE5388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969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8E807-EA43-40E3-89E6-2AA36BF8B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61616B-49C3-4966-B134-14F06CC80C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A26E58-A470-4894-BB74-0F109CB94F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4D3EE-9CDB-4995-88A4-B1C80A4220BC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77DE39-59B2-48FB-BE9C-17357AEEE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3B4CEF-B9A6-4F31-8CD5-B8CCE7DAF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F8ED0-E569-4C9A-823E-DA0CE5388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827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FAEB8-1CC3-4FAC-9459-8B04D255F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65492-2013-4B28-8A55-1D4E144349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EFFC95-0EE8-45A9-A49A-122F33E14F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2EFECF-8498-4EA6-B2D9-51F81A8DA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4D3EE-9CDB-4995-88A4-B1C80A4220BC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D59662-07A3-43E8-A15B-1C9B0C40D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47095E-6744-44FB-86F8-6F438532C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F8ED0-E569-4C9A-823E-DA0CE5388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414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00FB7-99FF-4E60-9B26-C38A01019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24192E-3E42-4B00-B974-11B4C3E412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52A0B9-C231-4083-BCC4-91148B02E3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FBA3F05-8A82-4F8D-A19B-87D9119804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622CB6-1528-4AC9-B546-0B5D28D305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079C12-8DB0-4185-BB66-B40BBC887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4D3EE-9CDB-4995-88A4-B1C80A4220BC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8656E9F-8496-45AE-9159-C748EC1D9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133BC30-0C5B-40A4-B455-612B37694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F8ED0-E569-4C9A-823E-DA0CE5388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56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F6258-B4E5-4A89-A837-EC20C5D3E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E6B6C8-62D9-41C9-903F-89D07D490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4D3EE-9CDB-4995-88A4-B1C80A4220BC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206177-4175-4C87-9C1D-857AA921D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7E0FBF-6577-4276-B7DF-2CAB59B53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F8ED0-E569-4C9A-823E-DA0CE5388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022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4EFA01-2621-4AE4-BE3D-2D061CC30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4D3EE-9CDB-4995-88A4-B1C80A4220BC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F6D42A-E83C-47F0-B83F-2E62C88946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EACF61-C10B-409D-981F-D58AB54D2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F8ED0-E569-4C9A-823E-DA0CE5388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634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C5459E-832C-48C5-A7B3-376E5102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CF2E3C-9F9A-4C13-86F0-ECF378A47B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471B20-4B91-410F-AC90-F3F8DE623A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CFC190-CD2C-4F9B-946C-61B5E4F6FF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4D3EE-9CDB-4995-88A4-B1C80A4220BC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C45DF4-78A5-4479-9CB4-E496381B0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FEE885-A0BA-447F-9398-B185BC56B5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F8ED0-E569-4C9A-823E-DA0CE5388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798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B41B10-116B-4240-A4D2-BE5D79A273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581879C-8843-4030-8D79-FBDCEC0D7D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B22C34-FDF1-405B-A65E-69F53D4A67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AB5732-C89D-404C-8078-5AE0850E3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4D3EE-9CDB-4995-88A4-B1C80A4220BC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4E7FFB-84CD-4EAC-9788-7D341AE74F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5E6E29-8BBE-43D1-B3EA-A41AF0404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F8ED0-E569-4C9A-823E-DA0CE5388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5676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C8D7A-B07B-4CC9-A1FD-B8ECE40AB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5A4D96-6EE4-4CA7-B64C-E643140FA8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63CA68-7B51-4F6D-A42F-B996285683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4D3EE-9CDB-4995-88A4-B1C80A4220BC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422226-E285-47AC-B740-465F6415A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BD02A4-FA76-4BEA-B272-F737324D5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F8ED0-E569-4C9A-823E-DA0CE5388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070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B448E5-E056-46D6-A501-B52DCCB22D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BB8D3A-C066-4C99-ABDA-DC08AB4547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EDCAA3-FF61-4E61-82AB-24C6E4CA7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4D3EE-9CDB-4995-88A4-B1C80A4220BC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7CD869-93E6-46A5-A569-1A8C68B348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5911C4-BF82-4709-ABD0-4ECEBA321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F8ED0-E569-4C9A-823E-DA0CE5388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239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A1776E-B7BD-41CD-B2DD-8B2FD177B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CA0C0F-E6E5-408C-837E-89A55680E3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A9C969-AD1A-4082-A9DA-046EF837E7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4D3EE-9CDB-4995-88A4-B1C80A4220BC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1A82E3-7061-4BF9-9AE3-9727151C24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E8176E-D2FB-49B5-A45A-1E85C6C6B5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7F8ED0-E569-4C9A-823E-DA0CE5388E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36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B2108E-BB05-4E34-9130-FBE1311CE75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5F0755-B8CD-4DDE-A25B-025D6C106C0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1E56C9E-D62D-4B32-8D21-66BB0ACE07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367" y="0"/>
            <a:ext cx="12196367" cy="6858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E0D6B1A-8DC9-4640-8F17-B249441700FA}"/>
              </a:ext>
            </a:extLst>
          </p:cNvPr>
          <p:cNvSpPr txBox="1"/>
          <p:nvPr/>
        </p:nvSpPr>
        <p:spPr>
          <a:xfrm>
            <a:off x="8439150" y="441325"/>
            <a:ext cx="4067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E</a:t>
            </a:r>
            <a:r>
              <a:rPr lang="en-GB" dirty="0">
                <a:solidFill>
                  <a:srgbClr val="FFC000"/>
                </a:solidFill>
              </a:rPr>
              <a:t>A</a:t>
            </a:r>
            <a:r>
              <a:rPr lang="en-GB" dirty="0">
                <a:solidFill>
                  <a:srgbClr val="FFFF00"/>
                </a:solidFill>
              </a:rPr>
              <a:t>S</a:t>
            </a:r>
            <a:r>
              <a:rPr lang="en-GB" dirty="0">
                <a:solidFill>
                  <a:srgbClr val="00B050"/>
                </a:solidFill>
              </a:rPr>
              <a:t>T</a:t>
            </a:r>
            <a:r>
              <a:rPr lang="en-GB" dirty="0">
                <a:solidFill>
                  <a:srgbClr val="00B0F0"/>
                </a:solidFill>
              </a:rPr>
              <a:t>E</a:t>
            </a:r>
            <a:r>
              <a:rPr lang="en-GB" dirty="0">
                <a:solidFill>
                  <a:srgbClr val="0070C0"/>
                </a:solidFill>
              </a:rPr>
              <a:t>R</a:t>
            </a:r>
            <a:r>
              <a:rPr lang="en-GB" dirty="0"/>
              <a:t> </a:t>
            </a:r>
            <a:r>
              <a:rPr lang="en-GB" dirty="0">
                <a:solidFill>
                  <a:srgbClr val="7030A0"/>
                </a:solidFill>
              </a:rPr>
              <a:t>FA</a:t>
            </a:r>
            <a:r>
              <a:rPr lang="en-GB" dirty="0">
                <a:solidFill>
                  <a:srgbClr val="0070C0"/>
                </a:solidFill>
              </a:rPr>
              <a:t>C</a:t>
            </a:r>
            <a:r>
              <a:rPr lang="en-GB" dirty="0">
                <a:solidFill>
                  <a:srgbClr val="00B0F0"/>
                </a:solidFill>
              </a:rPr>
              <a:t>T</a:t>
            </a:r>
            <a:r>
              <a:rPr lang="en-GB" dirty="0">
                <a:solidFill>
                  <a:srgbClr val="00B050"/>
                </a:solidFill>
              </a:rPr>
              <a:t>S</a:t>
            </a:r>
            <a:r>
              <a:rPr lang="en-GB" dirty="0">
                <a:solidFill>
                  <a:srgbClr val="FFFF00"/>
                </a:solidFill>
              </a:rPr>
              <a:t>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43F12C-D986-4684-A0FE-9BBA371B9233}"/>
              </a:ext>
            </a:extLst>
          </p:cNvPr>
          <p:cNvSpPr txBox="1"/>
          <p:nvPr/>
        </p:nvSpPr>
        <p:spPr>
          <a:xfrm>
            <a:off x="4888983" y="2647931"/>
            <a:ext cx="63582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200" dirty="0">
                <a:solidFill>
                  <a:srgbClr val="FF0000"/>
                </a:solidFill>
              </a:rPr>
              <a:t>E</a:t>
            </a:r>
            <a:r>
              <a:rPr lang="en-GB" sz="3200" dirty="0">
                <a:solidFill>
                  <a:srgbClr val="FFC000"/>
                </a:solidFill>
              </a:rPr>
              <a:t>a</a:t>
            </a:r>
            <a:r>
              <a:rPr lang="en-GB" sz="3200" dirty="0">
                <a:solidFill>
                  <a:srgbClr val="FFFF00"/>
                </a:solidFill>
              </a:rPr>
              <a:t>s</a:t>
            </a:r>
            <a:r>
              <a:rPr lang="en-GB" sz="3200" dirty="0">
                <a:solidFill>
                  <a:srgbClr val="00B050"/>
                </a:solidFill>
              </a:rPr>
              <a:t>t</a:t>
            </a:r>
            <a:r>
              <a:rPr lang="en-GB" sz="3200" dirty="0">
                <a:solidFill>
                  <a:srgbClr val="00B0F0"/>
                </a:solidFill>
              </a:rPr>
              <a:t>e</a:t>
            </a:r>
            <a:r>
              <a:rPr lang="en-GB" sz="3200" dirty="0">
                <a:solidFill>
                  <a:srgbClr val="0070C0"/>
                </a:solidFill>
              </a:rPr>
              <a:t>r</a:t>
            </a:r>
            <a:r>
              <a:rPr lang="en-GB" sz="3200" dirty="0"/>
              <a:t> </a:t>
            </a:r>
            <a:r>
              <a:rPr lang="en-GB" sz="3200" dirty="0">
                <a:solidFill>
                  <a:srgbClr val="7030A0"/>
                </a:solidFill>
              </a:rPr>
              <a:t>is</a:t>
            </a:r>
            <a:r>
              <a:rPr lang="en-GB" sz="3200" dirty="0"/>
              <a:t> </a:t>
            </a:r>
            <a:r>
              <a:rPr lang="en-GB" sz="3200" dirty="0">
                <a:solidFill>
                  <a:srgbClr val="0070C0"/>
                </a:solidFill>
              </a:rPr>
              <a:t>a</a:t>
            </a:r>
            <a:r>
              <a:rPr lang="en-GB" sz="3200" dirty="0"/>
              <a:t> </a:t>
            </a:r>
            <a:r>
              <a:rPr lang="en-GB" sz="3200" dirty="0">
                <a:solidFill>
                  <a:srgbClr val="FF0000"/>
                </a:solidFill>
              </a:rPr>
              <a:t>c</a:t>
            </a:r>
            <a:r>
              <a:rPr lang="en-GB" sz="3200" dirty="0">
                <a:solidFill>
                  <a:srgbClr val="FFC000"/>
                </a:solidFill>
              </a:rPr>
              <a:t>e</a:t>
            </a:r>
            <a:r>
              <a:rPr lang="en-GB" sz="3200" dirty="0">
                <a:solidFill>
                  <a:srgbClr val="FFFF00"/>
                </a:solidFill>
              </a:rPr>
              <a:t>l</a:t>
            </a:r>
            <a:r>
              <a:rPr lang="en-GB" sz="3200" dirty="0">
                <a:solidFill>
                  <a:srgbClr val="00B050"/>
                </a:solidFill>
              </a:rPr>
              <a:t>e</a:t>
            </a:r>
            <a:r>
              <a:rPr lang="en-GB" sz="3200" dirty="0">
                <a:solidFill>
                  <a:srgbClr val="00B0F0"/>
                </a:solidFill>
              </a:rPr>
              <a:t>b</a:t>
            </a:r>
            <a:r>
              <a:rPr lang="en-GB" sz="3200" dirty="0">
                <a:solidFill>
                  <a:srgbClr val="0070C0"/>
                </a:solidFill>
              </a:rPr>
              <a:t>r</a:t>
            </a:r>
            <a:r>
              <a:rPr lang="en-GB" sz="3200" dirty="0">
                <a:solidFill>
                  <a:srgbClr val="7030A0"/>
                </a:solidFill>
              </a:rPr>
              <a:t>a</a:t>
            </a:r>
            <a:r>
              <a:rPr lang="en-GB" sz="3200" dirty="0">
                <a:solidFill>
                  <a:srgbClr val="FF0000"/>
                </a:solidFill>
              </a:rPr>
              <a:t>t</a:t>
            </a:r>
            <a:r>
              <a:rPr lang="en-GB" sz="3200" dirty="0">
                <a:solidFill>
                  <a:srgbClr val="FFC000"/>
                </a:solidFill>
              </a:rPr>
              <a:t>i</a:t>
            </a:r>
            <a:r>
              <a:rPr lang="en-GB" sz="3200" dirty="0">
                <a:solidFill>
                  <a:srgbClr val="FFFF00"/>
                </a:solidFill>
              </a:rPr>
              <a:t>o</a:t>
            </a:r>
            <a:r>
              <a:rPr lang="en-GB" sz="3200" dirty="0">
                <a:solidFill>
                  <a:srgbClr val="00B050"/>
                </a:solidFill>
              </a:rPr>
              <a:t>n</a:t>
            </a:r>
            <a:r>
              <a:rPr lang="en-GB" sz="3200" dirty="0"/>
              <a:t> </a:t>
            </a:r>
            <a:r>
              <a:rPr lang="en-GB" sz="3200" dirty="0">
                <a:solidFill>
                  <a:srgbClr val="0070C0"/>
                </a:solidFill>
              </a:rPr>
              <a:t>o</a:t>
            </a:r>
            <a:r>
              <a:rPr lang="en-GB" sz="3200" dirty="0">
                <a:solidFill>
                  <a:srgbClr val="00B0F0"/>
                </a:solidFill>
              </a:rPr>
              <a:t>f</a:t>
            </a:r>
            <a:r>
              <a:rPr lang="en-GB" sz="3200" dirty="0">
                <a:solidFill>
                  <a:srgbClr val="00B050"/>
                </a:solidFill>
              </a:rPr>
              <a:t> t</a:t>
            </a:r>
            <a:r>
              <a:rPr lang="en-GB" sz="3200" dirty="0">
                <a:solidFill>
                  <a:srgbClr val="FFFF00"/>
                </a:solidFill>
              </a:rPr>
              <a:t>h</a:t>
            </a:r>
            <a:r>
              <a:rPr lang="en-GB" sz="3200" dirty="0">
                <a:solidFill>
                  <a:srgbClr val="FFC000"/>
                </a:solidFill>
              </a:rPr>
              <a:t>e</a:t>
            </a:r>
            <a:r>
              <a:rPr lang="en-GB" sz="3200" dirty="0"/>
              <a:t> </a:t>
            </a:r>
            <a:r>
              <a:rPr lang="en-GB" sz="3200" dirty="0">
                <a:solidFill>
                  <a:srgbClr val="FF0000"/>
                </a:solidFill>
              </a:rPr>
              <a:t>r</a:t>
            </a:r>
            <a:r>
              <a:rPr lang="en-GB" sz="3200" dirty="0">
                <a:solidFill>
                  <a:srgbClr val="FFC000"/>
                </a:solidFill>
              </a:rPr>
              <a:t>e</a:t>
            </a:r>
            <a:r>
              <a:rPr lang="en-GB" sz="3200" dirty="0">
                <a:solidFill>
                  <a:srgbClr val="FFFF00"/>
                </a:solidFill>
              </a:rPr>
              <a:t>s</a:t>
            </a:r>
            <a:r>
              <a:rPr lang="en-GB" sz="3200" dirty="0">
                <a:solidFill>
                  <a:srgbClr val="00B050"/>
                </a:solidFill>
              </a:rPr>
              <a:t>u</a:t>
            </a:r>
            <a:r>
              <a:rPr lang="en-GB" sz="3200" dirty="0">
                <a:solidFill>
                  <a:srgbClr val="00B0F0"/>
                </a:solidFill>
              </a:rPr>
              <a:t>r</a:t>
            </a:r>
            <a:r>
              <a:rPr lang="en-GB" sz="3200" dirty="0">
                <a:solidFill>
                  <a:srgbClr val="0070C0"/>
                </a:solidFill>
              </a:rPr>
              <a:t>r</a:t>
            </a:r>
            <a:r>
              <a:rPr lang="en-GB" sz="3200" dirty="0">
                <a:solidFill>
                  <a:srgbClr val="7030A0"/>
                </a:solidFill>
              </a:rPr>
              <a:t>e</a:t>
            </a:r>
            <a:r>
              <a:rPr lang="en-GB" sz="3200" dirty="0">
                <a:solidFill>
                  <a:srgbClr val="FF0000"/>
                </a:solidFill>
              </a:rPr>
              <a:t>c</a:t>
            </a:r>
            <a:r>
              <a:rPr lang="en-GB" sz="3200" dirty="0">
                <a:solidFill>
                  <a:srgbClr val="FFC000"/>
                </a:solidFill>
              </a:rPr>
              <a:t>t</a:t>
            </a:r>
            <a:r>
              <a:rPr lang="en-GB" sz="3200" dirty="0">
                <a:solidFill>
                  <a:srgbClr val="FFFF00"/>
                </a:solidFill>
              </a:rPr>
              <a:t>i</a:t>
            </a:r>
            <a:r>
              <a:rPr lang="en-GB" sz="3200" dirty="0">
                <a:solidFill>
                  <a:srgbClr val="00B050"/>
                </a:solidFill>
              </a:rPr>
              <a:t>o</a:t>
            </a:r>
            <a:r>
              <a:rPr lang="en-GB" sz="3200" dirty="0">
                <a:solidFill>
                  <a:srgbClr val="00B0F0"/>
                </a:solidFill>
              </a:rPr>
              <a:t>n</a:t>
            </a:r>
            <a:r>
              <a:rPr lang="en-GB" sz="3200" dirty="0">
                <a:solidFill>
                  <a:srgbClr val="7030A0"/>
                </a:solidFill>
              </a:rPr>
              <a:t> </a:t>
            </a:r>
            <a:r>
              <a:rPr lang="en-GB" sz="3200" dirty="0"/>
              <a:t> </a:t>
            </a:r>
            <a:r>
              <a:rPr lang="en-GB" sz="3200" dirty="0">
                <a:solidFill>
                  <a:srgbClr val="7030A0"/>
                </a:solidFill>
              </a:rPr>
              <a:t> </a:t>
            </a:r>
            <a:r>
              <a:rPr lang="en-GB" sz="3200" dirty="0">
                <a:solidFill>
                  <a:srgbClr val="00B050"/>
                </a:solidFill>
              </a:rPr>
              <a:t>o</a:t>
            </a:r>
            <a:r>
              <a:rPr lang="en-GB" sz="3200" dirty="0">
                <a:solidFill>
                  <a:srgbClr val="FFFF00"/>
                </a:solidFill>
              </a:rPr>
              <a:t>f</a:t>
            </a:r>
            <a:r>
              <a:rPr lang="en-GB" sz="3200" dirty="0">
                <a:solidFill>
                  <a:srgbClr val="7030A0"/>
                </a:solidFill>
              </a:rPr>
              <a:t> </a:t>
            </a:r>
            <a:r>
              <a:rPr lang="en-GB" sz="3200" dirty="0">
                <a:solidFill>
                  <a:srgbClr val="FFC000"/>
                </a:solidFill>
              </a:rPr>
              <a:t>J</a:t>
            </a:r>
            <a:r>
              <a:rPr lang="en-GB" sz="3200" dirty="0">
                <a:solidFill>
                  <a:srgbClr val="FF0000"/>
                </a:solidFill>
              </a:rPr>
              <a:t>es</a:t>
            </a:r>
            <a:r>
              <a:rPr lang="en-GB" sz="3200" dirty="0">
                <a:solidFill>
                  <a:srgbClr val="FFC000"/>
                </a:solidFill>
              </a:rPr>
              <a:t>u</a:t>
            </a:r>
            <a:r>
              <a:rPr lang="en-GB" sz="3200" dirty="0">
                <a:solidFill>
                  <a:srgbClr val="FFFF00"/>
                </a:solidFill>
              </a:rPr>
              <a:t>s</a:t>
            </a:r>
            <a:r>
              <a:rPr lang="en-GB" sz="3200" dirty="0"/>
              <a:t> </a:t>
            </a:r>
            <a:r>
              <a:rPr lang="en-GB" sz="3200" dirty="0">
                <a:solidFill>
                  <a:srgbClr val="00B050"/>
                </a:solidFill>
              </a:rPr>
              <a:t>C</a:t>
            </a:r>
            <a:r>
              <a:rPr lang="en-GB" sz="3200" dirty="0">
                <a:solidFill>
                  <a:srgbClr val="00B0F0"/>
                </a:solidFill>
              </a:rPr>
              <a:t>h</a:t>
            </a:r>
            <a:r>
              <a:rPr lang="en-GB" sz="3200" dirty="0">
                <a:solidFill>
                  <a:srgbClr val="0070C0"/>
                </a:solidFill>
              </a:rPr>
              <a:t>r</a:t>
            </a:r>
            <a:r>
              <a:rPr lang="en-GB" sz="3200" dirty="0">
                <a:solidFill>
                  <a:srgbClr val="7030A0"/>
                </a:solidFill>
              </a:rPr>
              <a:t>is</a:t>
            </a:r>
            <a:r>
              <a:rPr lang="en-GB" sz="3200" dirty="0">
                <a:solidFill>
                  <a:srgbClr val="0070C0"/>
                </a:solidFill>
              </a:rPr>
              <a:t>t</a:t>
            </a:r>
            <a:r>
              <a:rPr lang="en-GB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40751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0029FF-876A-4CFF-97A7-A811453DB9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7C88181-2EEC-41AF-A778-36BCB8C331A0}"/>
              </a:ext>
            </a:extLst>
          </p:cNvPr>
          <p:cNvSpPr txBox="1"/>
          <p:nvPr/>
        </p:nvSpPr>
        <p:spPr>
          <a:xfrm>
            <a:off x="4348716" y="606055"/>
            <a:ext cx="39553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Jesus was arrested because he was taking over and the Romans didn’t like that. </a:t>
            </a:r>
          </a:p>
        </p:txBody>
      </p:sp>
    </p:spTree>
    <p:extLst>
      <p:ext uri="{BB962C8B-B14F-4D97-AF65-F5344CB8AC3E}">
        <p14:creationId xmlns:p14="http://schemas.microsoft.com/office/powerpoint/2010/main" val="2793941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656A45-2320-433E-B18A-3DB694D5FB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1" cy="685799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558B69C-EC9F-46AA-B0A4-CF522295897F}"/>
              </a:ext>
            </a:extLst>
          </p:cNvPr>
          <p:cNvSpPr txBox="1"/>
          <p:nvPr/>
        </p:nvSpPr>
        <p:spPr>
          <a:xfrm>
            <a:off x="138222" y="148856"/>
            <a:ext cx="34981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After Jesus was arrested he was nailed to the cross which his friends and his own mum had to watch. This is good Friday. </a:t>
            </a:r>
          </a:p>
        </p:txBody>
      </p:sp>
    </p:spTree>
    <p:extLst>
      <p:ext uri="{BB962C8B-B14F-4D97-AF65-F5344CB8AC3E}">
        <p14:creationId xmlns:p14="http://schemas.microsoft.com/office/powerpoint/2010/main" val="2187127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948A94C-DEA1-48E2-B03A-D0840E1542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643"/>
            <a:ext cx="12192000" cy="68636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B9F46C4-24D4-46DB-9136-72F4E3361EB1}"/>
              </a:ext>
            </a:extLst>
          </p:cNvPr>
          <p:cNvSpPr txBox="1"/>
          <p:nvPr/>
        </p:nvSpPr>
        <p:spPr>
          <a:xfrm>
            <a:off x="8005763" y="847725"/>
            <a:ext cx="27051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Jesus was then taken down from the cross and was put in a tomb </a:t>
            </a:r>
          </a:p>
        </p:txBody>
      </p:sp>
    </p:spTree>
    <p:extLst>
      <p:ext uri="{BB962C8B-B14F-4D97-AF65-F5344CB8AC3E}">
        <p14:creationId xmlns:p14="http://schemas.microsoft.com/office/powerpoint/2010/main" val="3122122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F69DD4-6740-433D-8E72-CC6ED4815C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C680674-4371-4ACF-BE2F-EB094D056B02}"/>
              </a:ext>
            </a:extLst>
          </p:cNvPr>
          <p:cNvSpPr txBox="1"/>
          <p:nvPr/>
        </p:nvSpPr>
        <p:spPr>
          <a:xfrm>
            <a:off x="613366" y="2216667"/>
            <a:ext cx="4486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Jesus Christ rose from the dead in this tomb!</a:t>
            </a:r>
          </a:p>
          <a:p>
            <a:r>
              <a:rPr lang="en-GB" dirty="0">
                <a:solidFill>
                  <a:srgbClr val="FFFF00"/>
                </a:solidFill>
              </a:rPr>
              <a:t>He rose on Easter Sunday.</a:t>
            </a:r>
          </a:p>
          <a:p>
            <a:r>
              <a:rPr lang="en-GB" dirty="0">
                <a:solidFill>
                  <a:srgbClr val="FFFF00"/>
                </a:solidFill>
              </a:rPr>
              <a:t>This tomb is located in Gethsemane</a:t>
            </a:r>
          </a:p>
        </p:txBody>
      </p:sp>
    </p:spTree>
    <p:extLst>
      <p:ext uri="{BB962C8B-B14F-4D97-AF65-F5344CB8AC3E}">
        <p14:creationId xmlns:p14="http://schemas.microsoft.com/office/powerpoint/2010/main" val="2245060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8336C11-98B1-44C0-A550-4273CC5E7F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5CD8C-7D47-4115-9503-C4605C09A6AE}"/>
              </a:ext>
            </a:extLst>
          </p:cNvPr>
          <p:cNvSpPr txBox="1"/>
          <p:nvPr/>
        </p:nvSpPr>
        <p:spPr>
          <a:xfrm>
            <a:off x="2647950" y="952500"/>
            <a:ext cx="4591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Easter is always celebrated between 22</a:t>
            </a:r>
            <a:r>
              <a:rPr lang="en-GB" baseline="30000" dirty="0">
                <a:solidFill>
                  <a:srgbClr val="FFFF00"/>
                </a:solidFill>
              </a:rPr>
              <a:t>nd</a:t>
            </a:r>
            <a:r>
              <a:rPr lang="en-GB" dirty="0">
                <a:solidFill>
                  <a:srgbClr val="FFFF00"/>
                </a:solidFill>
              </a:rPr>
              <a:t> March – 25</a:t>
            </a:r>
            <a:r>
              <a:rPr lang="en-GB" baseline="30000" dirty="0">
                <a:solidFill>
                  <a:srgbClr val="FFFF00"/>
                </a:solidFill>
              </a:rPr>
              <a:t>th</a:t>
            </a:r>
            <a:r>
              <a:rPr lang="en-GB" dirty="0">
                <a:solidFill>
                  <a:srgbClr val="FFFF00"/>
                </a:solidFill>
              </a:rPr>
              <a:t> April.</a:t>
            </a:r>
            <a:r>
              <a:rPr lang="en-GB" baseline="30000" dirty="0">
                <a:solidFill>
                  <a:srgbClr val="FFFF00"/>
                </a:solidFill>
              </a:rPr>
              <a:t>   </a:t>
            </a:r>
            <a:endParaRPr lang="en-GB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26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101</Words>
  <Application>Microsoft Office PowerPoint</Application>
  <PresentationFormat>Widescreen</PresentationFormat>
  <Paragraphs>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Danielle Harris</dc:creator>
  <cp:lastModifiedBy>HallV</cp:lastModifiedBy>
  <cp:revision>13</cp:revision>
  <dcterms:created xsi:type="dcterms:W3CDTF">2020-04-06T09:25:06Z</dcterms:created>
  <dcterms:modified xsi:type="dcterms:W3CDTF">2020-04-10T10:42:07Z</dcterms:modified>
</cp:coreProperties>
</file>