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31" r:id="rId3"/>
    <p:sldId id="337" r:id="rId4"/>
    <p:sldId id="340" r:id="rId5"/>
    <p:sldId id="336" r:id="rId6"/>
    <p:sldId id="317" r:id="rId7"/>
    <p:sldId id="352" r:id="rId8"/>
    <p:sldId id="351" r:id="rId9"/>
    <p:sldId id="349" r:id="rId10"/>
    <p:sldId id="334" r:id="rId11"/>
    <p:sldId id="348" r:id="rId12"/>
    <p:sldId id="353" r:id="rId13"/>
    <p:sldId id="350" r:id="rId14"/>
    <p:sldId id="296" r:id="rId15"/>
    <p:sldId id="344" r:id="rId16"/>
    <p:sldId id="343" r:id="rId17"/>
    <p:sldId id="316" r:id="rId18"/>
    <p:sldId id="34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2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660251"/>
              </p:ext>
            </p:extLst>
          </p:nvPr>
        </p:nvGraphicFramePr>
        <p:xfrm>
          <a:off x="806972" y="66118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know all the sounds covered so far.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I can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recognise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all of the sounds I have learnt so far.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0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42913" y="2471805"/>
            <a:ext cx="3474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atin typeface="Comic Sans MS" panose="030F0702030302020204" pitchFamily="66" charset="0"/>
              </a:rPr>
              <a:t> </a:t>
            </a:r>
            <a:endParaRPr lang="en-GB" sz="9600" b="1" dirty="0" smtClean="0">
              <a:latin typeface="Comic Sans MS" panose="030F0702030302020204" pitchFamily="66" charset="0"/>
            </a:endParaRPr>
          </a:p>
        </p:txBody>
      </p:sp>
      <p:sp>
        <p:nvSpPr>
          <p:cNvPr id="2" name="AutoShape 2" descr="jolly phonics sound order - including indicators of reading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226" t="861" r="3221" b="3731"/>
          <a:stretch/>
        </p:blipFill>
        <p:spPr>
          <a:xfrm>
            <a:off x="1757082" y="448235"/>
            <a:ext cx="7853084" cy="571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3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291290"/>
              </p:ext>
            </p:extLst>
          </p:nvPr>
        </p:nvGraphicFramePr>
        <p:xfrm>
          <a:off x="778837" y="274320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read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with the sounds I have learnt in.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I can read 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words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with the sounds I have learnt in.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50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87388" y="914400"/>
            <a:ext cx="827827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</a:t>
            </a:r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at dog chip thin shop kit rain coin song pan pen mop quiz cloud glue mermaid cook book moon soon</a:t>
            </a:r>
            <a:endParaRPr lang="en-GB" sz="5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91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74639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able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to write words using the sounds I have learnt.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write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using the sounds I have learnt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205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87388" y="914400"/>
            <a:ext cx="827827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</a:t>
            </a:r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at dog chip thin shop kit rain coin song pan pen mop quiz cloud glue mermaid cook book moon soon</a:t>
            </a:r>
            <a:endParaRPr lang="en-GB" sz="5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47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21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3908493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able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to write words using the sounds I have learnt in a sentence.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write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using the sounds I have learnt in a sentence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202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319771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cat is in the shop.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see the dog in my book.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mop the rain up.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mermaid can sing a song.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828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44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010561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3 tricky words and learn phase 5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3 tricky words and can read some of phase 5</a:t>
                      </a:r>
                    </a:p>
                    <a:p>
                      <a:endParaRPr lang="en-GB" sz="32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2 tricky words and learn phase 3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2 tricky words and can read some of phase 3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448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19717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 no  go  to  into  the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  she  we  be  </a:t>
                      </a:r>
                      <a:r>
                        <a:rPr lang="en-GB" sz="3600" b="0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me </a:t>
                      </a:r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was  you  they  all  are  my  her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people</a:t>
                      </a:r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looked   asked   called   could  oh their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33913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Bingo</a:t>
                      </a:r>
                      <a:endParaRPr lang="en-GB" sz="9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77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62901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words with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sounds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pseudo.</a:t>
                      </a: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1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nic-on-Pluto-300x174.png (300×1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43" y="1346126"/>
            <a:ext cx="7550728" cy="43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61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46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</TotalTime>
  <Words>297</Words>
  <Application>Microsoft Office PowerPoint</Application>
  <PresentationFormat>Widescreen</PresentationFormat>
  <Paragraphs>46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66</cp:revision>
  <dcterms:created xsi:type="dcterms:W3CDTF">2016-09-24T16:43:04Z</dcterms:created>
  <dcterms:modified xsi:type="dcterms:W3CDTF">2020-06-03T09:59:37Z</dcterms:modified>
</cp:coreProperties>
</file>