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6"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10174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057046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662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86435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3745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47058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6433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309941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9815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9703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95882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04536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86994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0209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909842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26994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1/31/2020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018390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8046" y="2664823"/>
            <a:ext cx="3448593" cy="914400"/>
          </a:xfrm>
        </p:spPr>
        <p:txBody>
          <a:bodyPr/>
          <a:lstStyle/>
          <a:p>
            <a:r>
              <a:rPr lang="en-GB" dirty="0" smtClean="0">
                <a:solidFill>
                  <a:schemeClr val="accent6">
                    <a:lumMod val="50000"/>
                  </a:schemeClr>
                </a:solidFill>
              </a:rPr>
              <a:t>Holocaust</a:t>
            </a:r>
            <a:endParaRPr lang="en-GB" dirty="0">
              <a:solidFill>
                <a:schemeClr val="accent6">
                  <a:lumMod val="50000"/>
                </a:schemeClr>
              </a:solidFill>
            </a:endParaRPr>
          </a:p>
        </p:txBody>
      </p:sp>
      <p:sp>
        <p:nvSpPr>
          <p:cNvPr id="3" name="Subtitle 2"/>
          <p:cNvSpPr>
            <a:spLocks noGrp="1"/>
          </p:cNvSpPr>
          <p:nvPr>
            <p:ph type="subTitle" idx="1"/>
          </p:nvPr>
        </p:nvSpPr>
        <p:spPr>
          <a:xfrm>
            <a:off x="4637314" y="4050837"/>
            <a:ext cx="1971866" cy="455850"/>
          </a:xfrm>
        </p:spPr>
        <p:txBody>
          <a:bodyPr/>
          <a:lstStyle/>
          <a:p>
            <a:r>
              <a:rPr lang="en-GB" dirty="0" smtClean="0">
                <a:solidFill>
                  <a:schemeClr val="accent6">
                    <a:lumMod val="50000"/>
                  </a:schemeClr>
                </a:solidFill>
              </a:rPr>
              <a:t>By Erin and Sarah</a:t>
            </a:r>
            <a:endParaRPr lang="en-GB" dirty="0">
              <a:solidFill>
                <a:schemeClr val="accent6">
                  <a:lumMod val="50000"/>
                </a:schemeClr>
              </a:solidFill>
            </a:endParaRPr>
          </a:p>
        </p:txBody>
      </p:sp>
    </p:spTree>
    <p:extLst>
      <p:ext uri="{BB962C8B-B14F-4D97-AF65-F5344CB8AC3E}">
        <p14:creationId xmlns:p14="http://schemas.microsoft.com/office/powerpoint/2010/main" val="20659281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0191" y="518160"/>
            <a:ext cx="5005009" cy="801189"/>
          </a:xfrm>
        </p:spPr>
        <p:txBody>
          <a:bodyPr/>
          <a:lstStyle/>
          <a:p>
            <a:r>
              <a:rPr lang="en-GB" dirty="0" smtClean="0"/>
              <a:t>What is the Holocaust?</a:t>
            </a:r>
            <a:endParaRPr lang="en-GB" dirty="0"/>
          </a:p>
        </p:txBody>
      </p:sp>
      <p:sp>
        <p:nvSpPr>
          <p:cNvPr id="3" name="Content Placeholder 2"/>
          <p:cNvSpPr>
            <a:spLocks noGrp="1"/>
          </p:cNvSpPr>
          <p:nvPr>
            <p:ph idx="1"/>
          </p:nvPr>
        </p:nvSpPr>
        <p:spPr>
          <a:xfrm>
            <a:off x="677334" y="1436914"/>
            <a:ext cx="8596668" cy="4604448"/>
          </a:xfrm>
        </p:spPr>
        <p:txBody>
          <a:bodyPr>
            <a:normAutofit/>
          </a:bodyPr>
          <a:lstStyle/>
          <a:p>
            <a:r>
              <a:rPr lang="en-GB" sz="2800" dirty="0" smtClean="0"/>
              <a:t>The Holocaust was a period in history at the time of WW2 (World war 2,1939-1945),When millions of Jews were murdered because of who they were.</a:t>
            </a:r>
          </a:p>
          <a:p>
            <a:r>
              <a:rPr lang="en-GB" sz="2800" dirty="0" smtClean="0"/>
              <a:t>The killings were organised by Germany’s Nazi Party ,led by Adolf Hitler.</a:t>
            </a:r>
          </a:p>
          <a:p>
            <a:r>
              <a:rPr lang="en-GB" sz="2800" dirty="0" smtClean="0"/>
              <a:t>Jews were the main target of the </a:t>
            </a:r>
            <a:r>
              <a:rPr lang="en-GB" sz="2800" dirty="0" err="1" smtClean="0"/>
              <a:t>Nazis,and</a:t>
            </a:r>
            <a:r>
              <a:rPr lang="en-GB" sz="2800" dirty="0" smtClean="0"/>
              <a:t> the greatest number of </a:t>
            </a:r>
            <a:r>
              <a:rPr lang="en-GB" sz="2800" dirty="0" err="1" smtClean="0"/>
              <a:t>victoms</a:t>
            </a:r>
            <a:r>
              <a:rPr lang="en-GB" sz="2800" dirty="0" smtClean="0"/>
              <a:t> were Jewish. Nearly seven out of every ten Jews in Europe were murdered.</a:t>
            </a:r>
          </a:p>
        </p:txBody>
      </p:sp>
    </p:spTree>
    <p:extLst>
      <p:ext uri="{BB962C8B-B14F-4D97-AF65-F5344CB8AC3E}">
        <p14:creationId xmlns:p14="http://schemas.microsoft.com/office/powerpoint/2010/main" val="42600778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1106" y="374468"/>
            <a:ext cx="7421637" cy="853440"/>
          </a:xfrm>
        </p:spPr>
        <p:txBody>
          <a:bodyPr/>
          <a:lstStyle/>
          <a:p>
            <a:r>
              <a:rPr lang="en-GB" dirty="0" smtClean="0"/>
              <a:t>What happened during Holocaust?</a:t>
            </a:r>
            <a:endParaRPr lang="en-GB" dirty="0"/>
          </a:p>
        </p:txBody>
      </p:sp>
      <p:sp>
        <p:nvSpPr>
          <p:cNvPr id="3" name="Content Placeholder 2"/>
          <p:cNvSpPr>
            <a:spLocks noGrp="1"/>
          </p:cNvSpPr>
          <p:nvPr>
            <p:ph idx="1"/>
          </p:nvPr>
        </p:nvSpPr>
        <p:spPr>
          <a:xfrm>
            <a:off x="521759" y="1214846"/>
            <a:ext cx="8596668" cy="4382379"/>
          </a:xfrm>
        </p:spPr>
        <p:txBody>
          <a:bodyPr>
            <a:normAutofit fontScale="92500" lnSpcReduction="20000"/>
          </a:bodyPr>
          <a:lstStyle/>
          <a:p>
            <a:r>
              <a:rPr lang="en-GB" sz="2800" dirty="0" smtClean="0"/>
              <a:t>During November 1938,what</a:t>
            </a:r>
          </a:p>
          <a:p>
            <a:r>
              <a:rPr lang="en-GB" sz="2800" dirty="0" smtClean="0"/>
              <a:t> was following the night of </a:t>
            </a:r>
          </a:p>
          <a:p>
            <a:r>
              <a:rPr lang="en-GB" sz="2800" dirty="0" smtClean="0"/>
              <a:t>brutal attacks</a:t>
            </a:r>
          </a:p>
          <a:p>
            <a:r>
              <a:rPr lang="en-GB" sz="2800" dirty="0" smtClean="0"/>
              <a:t> on Jewish homes across Germany </a:t>
            </a:r>
          </a:p>
          <a:p>
            <a:r>
              <a:rPr lang="en-GB" sz="2800" dirty="0" smtClean="0"/>
              <a:t>known as </a:t>
            </a:r>
            <a:r>
              <a:rPr lang="en-GB" sz="2800" dirty="0" err="1" smtClean="0"/>
              <a:t>Kristllnacht</a:t>
            </a:r>
            <a:r>
              <a:rPr lang="en-GB" sz="2800" dirty="0" smtClean="0"/>
              <a:t> </a:t>
            </a:r>
          </a:p>
          <a:p>
            <a:r>
              <a:rPr lang="en-GB" sz="2800" dirty="0" smtClean="0"/>
              <a:t>(The Night of Broken Glass),</a:t>
            </a:r>
          </a:p>
          <a:p>
            <a:r>
              <a:rPr lang="en-GB" sz="2800" dirty="0" smtClean="0"/>
              <a:t> Witch made the British</a:t>
            </a:r>
          </a:p>
          <a:p>
            <a:r>
              <a:rPr lang="en-GB" sz="2800" dirty="0" smtClean="0"/>
              <a:t> refugee organisations persuade the British government to permit, Jewish children under seventeen to go temporarily to Great </a:t>
            </a:r>
            <a:r>
              <a:rPr lang="en-GB" sz="2800" dirty="0" err="1" smtClean="0"/>
              <a:t>Britian</a:t>
            </a:r>
            <a:r>
              <a:rPr lang="en-GB" sz="2800" dirty="0" smtClean="0"/>
              <a:t>.</a:t>
            </a:r>
            <a:endParaRPr lang="en-GB" sz="2800" dirty="0"/>
          </a:p>
        </p:txBody>
      </p:sp>
      <p:pic>
        <p:nvPicPr>
          <p:cNvPr id="1026" name="Picture 2" descr="Image result for ww2 pict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2559" y="1319349"/>
            <a:ext cx="2838026" cy="283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1895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6144" y="849087"/>
            <a:ext cx="4519749" cy="679268"/>
          </a:xfrm>
        </p:spPr>
        <p:txBody>
          <a:bodyPr>
            <a:normAutofit fontScale="90000"/>
          </a:bodyPr>
          <a:lstStyle/>
          <a:p>
            <a:r>
              <a:rPr lang="en-GB" dirty="0" smtClean="0"/>
              <a:t>WW2 Holocaust </a:t>
            </a:r>
            <a:r>
              <a:rPr lang="en-GB" dirty="0" smtClean="0"/>
              <a:t>Picture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5853" y="2160588"/>
            <a:ext cx="6900332" cy="3881437"/>
          </a:xfrm>
        </p:spPr>
      </p:pic>
    </p:spTree>
    <p:extLst>
      <p:ext uri="{BB962C8B-B14F-4D97-AF65-F5344CB8AC3E}">
        <p14:creationId xmlns:p14="http://schemas.microsoft.com/office/powerpoint/2010/main" val="289364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05" y="361405"/>
            <a:ext cx="7680961" cy="605247"/>
          </a:xfrm>
        </p:spPr>
        <p:txBody>
          <a:bodyPr>
            <a:normAutofit fontScale="90000"/>
          </a:bodyPr>
          <a:lstStyle/>
          <a:p>
            <a:r>
              <a:rPr lang="en-GB" dirty="0" smtClean="0"/>
              <a:t>Wh</a:t>
            </a:r>
            <a:r>
              <a:rPr lang="en-GB" dirty="0"/>
              <a:t>a</a:t>
            </a:r>
            <a:r>
              <a:rPr lang="en-GB" dirty="0" smtClean="0"/>
              <a:t>t </a:t>
            </a:r>
            <a:r>
              <a:rPr lang="en-GB" dirty="0" err="1" smtClean="0"/>
              <a:t>happend</a:t>
            </a:r>
            <a:r>
              <a:rPr lang="en-GB" dirty="0" smtClean="0"/>
              <a:t> to Jews during Holocaust?</a:t>
            </a:r>
            <a:endParaRPr lang="en-GB" dirty="0"/>
          </a:p>
        </p:txBody>
      </p:sp>
      <p:sp>
        <p:nvSpPr>
          <p:cNvPr id="3" name="Content Placeholder 2"/>
          <p:cNvSpPr>
            <a:spLocks noGrp="1"/>
          </p:cNvSpPr>
          <p:nvPr>
            <p:ph idx="1"/>
          </p:nvPr>
        </p:nvSpPr>
        <p:spPr>
          <a:xfrm>
            <a:off x="677334" y="1267097"/>
            <a:ext cx="8596668" cy="4774265"/>
          </a:xfrm>
        </p:spPr>
        <p:txBody>
          <a:bodyPr>
            <a:normAutofit/>
          </a:bodyPr>
          <a:lstStyle/>
          <a:p>
            <a:r>
              <a:rPr lang="en-GB" sz="2800" dirty="0" smtClean="0"/>
              <a:t>During WW2 ,many Jews were to sent to different concentration camps were they were forced to work as slaves.</a:t>
            </a:r>
          </a:p>
          <a:p>
            <a:r>
              <a:rPr lang="en-GB" sz="2800" dirty="0" smtClean="0"/>
              <a:t>If they were to ill or disabled then they would be </a:t>
            </a:r>
            <a:r>
              <a:rPr lang="en-GB" sz="2800" dirty="0" err="1" smtClean="0"/>
              <a:t>percecuted</a:t>
            </a:r>
            <a:r>
              <a:rPr lang="en-GB" sz="2800" dirty="0" smtClean="0"/>
              <a:t>.</a:t>
            </a:r>
            <a:endParaRPr lang="en-GB" sz="2800" dirty="0"/>
          </a:p>
          <a:p>
            <a:r>
              <a:rPr lang="en-GB" sz="2800" dirty="0" smtClean="0"/>
              <a:t>Some people who were not good enough at being slaves would be sent to death camps and would be killed in gas </a:t>
            </a:r>
            <a:r>
              <a:rPr lang="en-GB" sz="2800" dirty="0" err="1" smtClean="0"/>
              <a:t>chaimbers</a:t>
            </a:r>
            <a:r>
              <a:rPr lang="en-GB" sz="2800" dirty="0" smtClean="0"/>
              <a:t>.</a:t>
            </a:r>
          </a:p>
        </p:txBody>
      </p:sp>
    </p:spTree>
    <p:extLst>
      <p:ext uri="{BB962C8B-B14F-4D97-AF65-F5344CB8AC3E}">
        <p14:creationId xmlns:p14="http://schemas.microsoft.com/office/powerpoint/2010/main" val="12497757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0294" y="404949"/>
            <a:ext cx="7199569" cy="532674"/>
          </a:xfrm>
        </p:spPr>
        <p:txBody>
          <a:bodyPr>
            <a:normAutofit fontScale="90000"/>
          </a:bodyPr>
          <a:lstStyle/>
          <a:p>
            <a:r>
              <a:rPr lang="en-GB" sz="3200" dirty="0" smtClean="0"/>
              <a:t>What happened to Jews during Holocaust?</a:t>
            </a:r>
            <a:endParaRPr lang="en-GB" sz="3200" dirty="0"/>
          </a:p>
        </p:txBody>
      </p:sp>
      <p:sp>
        <p:nvSpPr>
          <p:cNvPr id="3" name="Content Placeholder 2"/>
          <p:cNvSpPr>
            <a:spLocks noGrp="1"/>
          </p:cNvSpPr>
          <p:nvPr>
            <p:ph idx="1"/>
          </p:nvPr>
        </p:nvSpPr>
        <p:spPr>
          <a:xfrm>
            <a:off x="677334" y="1319349"/>
            <a:ext cx="8596668" cy="4722013"/>
          </a:xfrm>
        </p:spPr>
        <p:txBody>
          <a:bodyPr>
            <a:normAutofit/>
          </a:bodyPr>
          <a:lstStyle/>
          <a:p>
            <a:r>
              <a:rPr lang="en-GB" sz="2800" dirty="0" smtClean="0"/>
              <a:t>The Holocaust describes the killing of over six million Jews and some innocent people during WW2.</a:t>
            </a:r>
          </a:p>
          <a:p>
            <a:r>
              <a:rPr lang="en-GB" sz="2800" dirty="0" smtClean="0"/>
              <a:t>These killings were organised by the German Nazi Party and were directed by the party leader Adolf Hitler.</a:t>
            </a:r>
          </a:p>
          <a:p>
            <a:r>
              <a:rPr lang="en-GB" sz="2800" dirty="0" smtClean="0"/>
              <a:t>The Jews were kept in an open room with six  beds ,where millions of Jews were kept. The rooms were in very poor conditions and spread illnesses. Lots of people died of hunger.</a:t>
            </a:r>
            <a:endParaRPr lang="en-GB" sz="2800" dirty="0"/>
          </a:p>
        </p:txBody>
      </p:sp>
    </p:spTree>
    <p:extLst>
      <p:ext uri="{BB962C8B-B14F-4D97-AF65-F5344CB8AC3E}">
        <p14:creationId xmlns:p14="http://schemas.microsoft.com/office/powerpoint/2010/main" val="2257524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7787397" cy="513806"/>
          </a:xfrm>
        </p:spPr>
        <p:txBody>
          <a:bodyPr>
            <a:normAutofit fontScale="90000"/>
          </a:bodyPr>
          <a:lstStyle/>
          <a:p>
            <a:r>
              <a:rPr lang="en-GB" sz="2800" dirty="0" smtClean="0"/>
              <a:t>What happened to Jewish children during Holocaust? </a:t>
            </a:r>
            <a:endParaRPr lang="en-GB" sz="2800" dirty="0"/>
          </a:p>
        </p:txBody>
      </p:sp>
      <p:sp>
        <p:nvSpPr>
          <p:cNvPr id="3" name="Content Placeholder 2"/>
          <p:cNvSpPr>
            <a:spLocks noGrp="1"/>
          </p:cNvSpPr>
          <p:nvPr>
            <p:ph idx="1"/>
          </p:nvPr>
        </p:nvSpPr>
        <p:spPr>
          <a:xfrm>
            <a:off x="677334" y="1476103"/>
            <a:ext cx="8596668" cy="4565259"/>
          </a:xfrm>
        </p:spPr>
        <p:txBody>
          <a:bodyPr>
            <a:normAutofit/>
          </a:bodyPr>
          <a:lstStyle/>
          <a:p>
            <a:pPr marL="0" indent="0">
              <a:buNone/>
            </a:pPr>
            <a:r>
              <a:rPr lang="en-GB" sz="2800" dirty="0" smtClean="0"/>
              <a:t>The stories of child survivors of the Holocaust could be used to help improve the </a:t>
            </a:r>
            <a:r>
              <a:rPr lang="en-GB" sz="2800" dirty="0" err="1" smtClean="0"/>
              <a:t>lifes</a:t>
            </a:r>
            <a:r>
              <a:rPr lang="en-GB" sz="2800" dirty="0" smtClean="0"/>
              <a:t> of refugees in the UK.</a:t>
            </a:r>
          </a:p>
          <a:p>
            <a:pPr marL="0" indent="0">
              <a:buNone/>
            </a:pPr>
            <a:r>
              <a:rPr lang="en-GB" sz="2800" dirty="0" smtClean="0"/>
              <a:t>About 10,000 mainly Jewish children escaped from the Nazis in the 1930s.</a:t>
            </a:r>
          </a:p>
          <a:p>
            <a:pPr marL="0" indent="0">
              <a:buNone/>
            </a:pPr>
            <a:r>
              <a:rPr lang="en-GB" sz="2800" dirty="0" smtClean="0"/>
              <a:t>A study at Aberystwyth university will look at how those children’s experiences went on to affect them in there adult hood.</a:t>
            </a:r>
            <a:endParaRPr lang="en-GB" sz="2800" dirty="0"/>
          </a:p>
        </p:txBody>
      </p:sp>
    </p:spTree>
    <p:extLst>
      <p:ext uri="{BB962C8B-B14F-4D97-AF65-F5344CB8AC3E}">
        <p14:creationId xmlns:p14="http://schemas.microsoft.com/office/powerpoint/2010/main" val="3110093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7940" y="635725"/>
            <a:ext cx="5057260" cy="657497"/>
          </a:xfrm>
        </p:spPr>
        <p:txBody>
          <a:bodyPr/>
          <a:lstStyle/>
          <a:p>
            <a:r>
              <a:rPr lang="en-GB" dirty="0" smtClean="0"/>
              <a:t>WW2 Holocaust picture</a:t>
            </a:r>
            <a:endParaRPr lang="en-GB" dirty="0"/>
          </a:p>
        </p:txBody>
      </p:sp>
      <p:pic>
        <p:nvPicPr>
          <p:cNvPr id="1026" name="Picture 2" descr="Image result for holocaust picture&quo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70578" y="1959428"/>
            <a:ext cx="6316578" cy="355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865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19" y="3148148"/>
            <a:ext cx="5029201" cy="705395"/>
          </a:xfrm>
        </p:spPr>
        <p:txBody>
          <a:bodyPr/>
          <a:lstStyle/>
          <a:p>
            <a:r>
              <a:rPr lang="en-GB" dirty="0" smtClean="0"/>
              <a:t>Thanks for watching</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3419527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69</TotalTime>
  <Words>358</Words>
  <Application>Microsoft Office PowerPoint</Application>
  <PresentationFormat>Widescreen</PresentationFormat>
  <Paragraphs>30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Holocaust</vt:lpstr>
      <vt:lpstr>What is the Holocaust?</vt:lpstr>
      <vt:lpstr>What happened during Holocaust?</vt:lpstr>
      <vt:lpstr>WW2 Holocaust Picture</vt:lpstr>
      <vt:lpstr>What happend to Jews during Holocaust?</vt:lpstr>
      <vt:lpstr>What happened to Jews during Holocaust?</vt:lpstr>
      <vt:lpstr>What happened to Jewish children during Holocaust? </vt:lpstr>
      <vt:lpstr>WW2 Holocaust picture</vt:lpstr>
      <vt:lpstr>Thanks for watching</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Holocaust</dc:title>
  <dc:creator>14ErinB</dc:creator>
  <cp:lastModifiedBy>14ErinB</cp:lastModifiedBy>
  <cp:revision>11</cp:revision>
  <dcterms:created xsi:type="dcterms:W3CDTF">2020-01-29T11:12:12Z</dcterms:created>
  <dcterms:modified xsi:type="dcterms:W3CDTF">2020-01-31T14:23:11Z</dcterms:modified>
</cp:coreProperties>
</file>