
<file path=[Content_Types].xml><?xml version="1.0" encoding="utf-8"?>
<Types xmlns="http://schemas.openxmlformats.org/package/2006/content-types"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57" r:id="rId3"/>
    <p:sldId id="300" r:id="rId4"/>
    <p:sldId id="298" r:id="rId5"/>
    <p:sldId id="280" r:id="rId6"/>
    <p:sldId id="299" r:id="rId7"/>
    <p:sldId id="288" r:id="rId8"/>
    <p:sldId id="263" r:id="rId9"/>
    <p:sldId id="297" r:id="rId10"/>
    <p:sldId id="293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050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925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488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689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3454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4811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9210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684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299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0603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58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CB7A16-D978-4A92-88F3-6767DC8797D1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796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4155790"/>
              </p:ext>
            </p:extLst>
          </p:nvPr>
        </p:nvGraphicFramePr>
        <p:xfrm>
          <a:off x="900333" y="844061"/>
          <a:ext cx="10227212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27212"/>
              </a:tblGrid>
              <a:tr h="5584873">
                <a:tc>
                  <a:txBody>
                    <a:bodyPr/>
                    <a:lstStyle/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2" name="Picture 1" descr="T-N-1479-Lego-Brick-Number-Line-1-20.pdf - Google Chrom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85" t="22710" r="20857" b="2434"/>
          <a:stretch/>
        </p:blipFill>
        <p:spPr>
          <a:xfrm>
            <a:off x="1678675" y="627797"/>
            <a:ext cx="8679976" cy="5963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3347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8952076"/>
              </p:ext>
            </p:extLst>
          </p:nvPr>
        </p:nvGraphicFramePr>
        <p:xfrm>
          <a:off x="900333" y="844061"/>
          <a:ext cx="10227212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27212"/>
              </a:tblGrid>
              <a:tr h="5584873">
                <a:tc>
                  <a:txBody>
                    <a:bodyPr/>
                    <a:lstStyle/>
                    <a:p>
                      <a:r>
                        <a:rPr lang="en-GB" sz="5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To be able count to 10/20 and to order numbers correctly</a:t>
                      </a:r>
                    </a:p>
                    <a:p>
                      <a:r>
                        <a:rPr lang="en-GB" sz="5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 count and order numbers from 1-10/20</a:t>
                      </a:r>
                    </a:p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51879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9350480"/>
              </p:ext>
            </p:extLst>
          </p:nvPr>
        </p:nvGraphicFramePr>
        <p:xfrm>
          <a:off x="9092485" y="3464417"/>
          <a:ext cx="2035060" cy="296451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35060"/>
              </a:tblGrid>
              <a:tr h="2964517">
                <a:tc>
                  <a:txBody>
                    <a:bodyPr/>
                    <a:lstStyle/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AutoShape 6" descr="Woodlouse-spider-012.jpg (620×372)"/>
          <p:cNvSpPr>
            <a:spLocks noChangeAspect="1" noChangeArrowheads="1"/>
          </p:cNvSpPr>
          <p:nvPr/>
        </p:nvSpPr>
        <p:spPr bwMode="auto">
          <a:xfrm>
            <a:off x="2718471" y="2805816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942027" y="787272"/>
            <a:ext cx="9916732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/>
              <a:t> </a:t>
            </a:r>
            <a:r>
              <a:rPr lang="en-GB" sz="9600" dirty="0" smtClean="0"/>
              <a:t>  </a:t>
            </a:r>
            <a:r>
              <a:rPr lang="en-GB" sz="7200" b="1" dirty="0" smtClean="0">
                <a:latin typeface="Comic Sans MS" panose="030F0702030302020204" pitchFamily="66" charset="0"/>
              </a:rPr>
              <a:t>1 2 __ 4 5 __  7</a:t>
            </a:r>
          </a:p>
          <a:p>
            <a:endParaRPr lang="en-GB" sz="7200" b="1" dirty="0">
              <a:latin typeface="Comic Sans MS" panose="030F0702030302020204" pitchFamily="66" charset="0"/>
            </a:endParaRPr>
          </a:p>
          <a:p>
            <a:endParaRPr lang="en-GB" sz="7200" b="1" dirty="0" smtClean="0">
              <a:latin typeface="Comic Sans MS" panose="030F0702030302020204" pitchFamily="66" charset="0"/>
            </a:endParaRPr>
          </a:p>
          <a:p>
            <a:r>
              <a:rPr lang="en-GB" sz="7200" b="1" dirty="0">
                <a:latin typeface="Comic Sans MS" panose="030F0702030302020204" pitchFamily="66" charset="0"/>
              </a:rPr>
              <a:t> </a:t>
            </a:r>
            <a:r>
              <a:rPr lang="en-GB" sz="7200" b="1" dirty="0" smtClean="0">
                <a:latin typeface="Comic Sans MS" panose="030F0702030302020204" pitchFamily="66" charset="0"/>
              </a:rPr>
              <a:t>     5 __ 7</a:t>
            </a:r>
          </a:p>
          <a:p>
            <a:endParaRPr lang="en-GB" sz="40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6798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342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4155790"/>
              </p:ext>
            </p:extLst>
          </p:nvPr>
        </p:nvGraphicFramePr>
        <p:xfrm>
          <a:off x="900333" y="844061"/>
          <a:ext cx="10227212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27212"/>
              </a:tblGrid>
              <a:tr h="5584873">
                <a:tc>
                  <a:txBody>
                    <a:bodyPr/>
                    <a:lstStyle/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2" name="Picture 1" descr="T-N-1479-Lego-Brick-Number-Line-1-20.pdf - Google Chrom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85" t="22710" r="20857" b="2434"/>
          <a:stretch/>
        </p:blipFill>
        <p:spPr>
          <a:xfrm>
            <a:off x="1678675" y="627797"/>
            <a:ext cx="8679976" cy="5963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469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8952076"/>
              </p:ext>
            </p:extLst>
          </p:nvPr>
        </p:nvGraphicFramePr>
        <p:xfrm>
          <a:off x="900333" y="844061"/>
          <a:ext cx="10227212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27212"/>
              </a:tblGrid>
              <a:tr h="5584873">
                <a:tc>
                  <a:txBody>
                    <a:bodyPr/>
                    <a:lstStyle/>
                    <a:p>
                      <a:r>
                        <a:rPr lang="en-GB" sz="5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To be able count to 10/20 and to order numbers correctly</a:t>
                      </a:r>
                    </a:p>
                    <a:p>
                      <a:r>
                        <a:rPr lang="en-GB" sz="5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 count and order numbers from 1-10/20</a:t>
                      </a:r>
                    </a:p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13677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9350480"/>
              </p:ext>
            </p:extLst>
          </p:nvPr>
        </p:nvGraphicFramePr>
        <p:xfrm>
          <a:off x="9092485" y="3464417"/>
          <a:ext cx="2035060" cy="296451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35060"/>
              </a:tblGrid>
              <a:tr h="2964517">
                <a:tc>
                  <a:txBody>
                    <a:bodyPr/>
                    <a:lstStyle/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AutoShape 6" descr="Woodlouse-spider-012.jpg (620×372)"/>
          <p:cNvSpPr>
            <a:spLocks noChangeAspect="1" noChangeArrowheads="1"/>
          </p:cNvSpPr>
          <p:nvPr/>
        </p:nvSpPr>
        <p:spPr bwMode="auto">
          <a:xfrm>
            <a:off x="2718471" y="2805816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927279" y="875763"/>
            <a:ext cx="991673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</a:t>
            </a:r>
            <a:r>
              <a:rPr lang="en-GB" dirty="0" smtClean="0"/>
              <a:t>  </a:t>
            </a:r>
            <a:r>
              <a:rPr lang="en-GB" sz="4000" b="1" dirty="0" smtClean="0">
                <a:latin typeface="Comic Sans MS" panose="030F0702030302020204" pitchFamily="66" charset="0"/>
              </a:rPr>
              <a:t>5  __   7 8 __ 10</a:t>
            </a:r>
          </a:p>
          <a:p>
            <a:pPr marL="342900" indent="-342900">
              <a:buAutoNum type="arabicPlain" startAt="5"/>
            </a:pPr>
            <a:endParaRPr lang="en-GB" sz="4000" b="1" dirty="0">
              <a:latin typeface="Comic Sans MS" panose="030F0702030302020204" pitchFamily="66" charset="0"/>
            </a:endParaRPr>
          </a:p>
          <a:p>
            <a:pPr marL="342900" indent="-342900">
              <a:buAutoNum type="arabicPlain" startAt="5"/>
            </a:pPr>
            <a:endParaRPr lang="en-GB" sz="4000" b="1" dirty="0" smtClean="0">
              <a:latin typeface="Comic Sans MS" panose="030F0702030302020204" pitchFamily="66" charset="0"/>
            </a:endParaRPr>
          </a:p>
          <a:p>
            <a:pPr marL="742950" indent="-742950">
              <a:buAutoNum type="arabicPlain" startAt="8"/>
            </a:pPr>
            <a:r>
              <a:rPr lang="en-GB" sz="4000" b="1" dirty="0" smtClean="0">
                <a:latin typeface="Comic Sans MS" panose="030F0702030302020204" pitchFamily="66" charset="0"/>
              </a:rPr>
              <a:t>9  10  __  12  13 __</a:t>
            </a:r>
          </a:p>
          <a:p>
            <a:pPr marL="742950" indent="-742950">
              <a:buAutoNum type="arabicPlain" startAt="8"/>
            </a:pPr>
            <a:endParaRPr lang="en-GB" sz="4000" b="1" dirty="0">
              <a:latin typeface="Comic Sans MS" panose="030F0702030302020204" pitchFamily="66" charset="0"/>
            </a:endParaRPr>
          </a:p>
          <a:p>
            <a:pPr marL="742950" indent="-742950">
              <a:buAutoNum type="arabicPlain" startAt="8"/>
            </a:pPr>
            <a:endParaRPr lang="en-GB" sz="4000" b="1" dirty="0" smtClean="0">
              <a:latin typeface="Comic Sans MS" panose="030F0702030302020204" pitchFamily="66" charset="0"/>
            </a:endParaRPr>
          </a:p>
          <a:p>
            <a:r>
              <a:rPr lang="en-GB" sz="4000" b="1" dirty="0" smtClean="0">
                <a:latin typeface="Comic Sans MS" panose="030F0702030302020204" pitchFamily="66" charset="0"/>
              </a:rPr>
              <a:t>20 __ 18 __ 16 15 14 __</a:t>
            </a:r>
            <a:endParaRPr lang="en-GB" sz="40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2093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334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9350480"/>
              </p:ext>
            </p:extLst>
          </p:nvPr>
        </p:nvGraphicFramePr>
        <p:xfrm>
          <a:off x="9092485" y="3464417"/>
          <a:ext cx="2035060" cy="296451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35060"/>
              </a:tblGrid>
              <a:tr h="2964517">
                <a:tc>
                  <a:txBody>
                    <a:bodyPr/>
                    <a:lstStyle/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AutoShape 6" descr="Woodlouse-spider-012.jpg (620×372)"/>
          <p:cNvSpPr>
            <a:spLocks noChangeAspect="1" noChangeArrowheads="1"/>
          </p:cNvSpPr>
          <p:nvPr/>
        </p:nvSpPr>
        <p:spPr bwMode="auto">
          <a:xfrm>
            <a:off x="2718471" y="2805816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0899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51752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633</TotalTime>
  <Words>79</Words>
  <Application>Microsoft Office PowerPoint</Application>
  <PresentationFormat>Widescreen</PresentationFormat>
  <Paragraphs>15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Waters</dc:creator>
  <cp:lastModifiedBy>Jane Waters</cp:lastModifiedBy>
  <cp:revision>40</cp:revision>
  <dcterms:created xsi:type="dcterms:W3CDTF">2016-09-24T16:43:04Z</dcterms:created>
  <dcterms:modified xsi:type="dcterms:W3CDTF">2020-04-18T08:59:56Z</dcterms:modified>
</cp:coreProperties>
</file>