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441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29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869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09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162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393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138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559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56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906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93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DDF21-139F-4E81-BFFE-F01A9E2CDF17}" type="datetimeFigureOut">
              <a:rPr lang="en-GB" smtClean="0"/>
              <a:t>04/02/2022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59B5D-4602-4749-9698-D417FCE133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521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09" y="128447"/>
            <a:ext cx="8746835" cy="650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935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HallV</dc:creator>
  <cp:lastModifiedBy>HallV</cp:lastModifiedBy>
  <cp:revision>2</cp:revision>
  <dcterms:created xsi:type="dcterms:W3CDTF">2022-02-04T11:41:27Z</dcterms:created>
  <dcterms:modified xsi:type="dcterms:W3CDTF">2022-02-04T11:43:13Z</dcterms:modified>
</cp:coreProperties>
</file>