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9" r:id="rId3"/>
    <p:sldId id="257" r:id="rId4"/>
    <p:sldId id="258"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3946284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10127764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3677576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F7872BE-4695-4832-BEF4-8BE9F6789C99}"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4247048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F7872BE-4695-4832-BEF4-8BE9F6789C99}" type="datetimeFigureOut">
              <a:rPr lang="en-GB" smtClean="0"/>
              <a:t>31/01/2020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3682051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3767735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42420232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60309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F7872BE-4695-4832-BEF4-8BE9F6789C99}"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2201248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F7872BE-4695-4832-BEF4-8BE9F6789C99}" type="datetimeFigureOut">
              <a:rPr lang="en-GB" smtClean="0"/>
              <a:t>31/01/2020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1163745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23688717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951744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4151264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2857921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10946884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374755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F7872BE-4695-4832-BEF4-8BE9F6789C99}" type="datetimeFigureOut">
              <a:rPr lang="en-GB" smtClean="0"/>
              <a:t>31/01/2020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EE872AE-2531-41EF-AEAE-C9FA5B6AD76A}" type="slidenum">
              <a:rPr lang="en-GB" smtClean="0"/>
              <a:t>‹#›</a:t>
            </a:fld>
            <a:endParaRPr lang="en-GB"/>
          </a:p>
        </p:txBody>
      </p:sp>
    </p:spTree>
    <p:extLst>
      <p:ext uri="{BB962C8B-B14F-4D97-AF65-F5344CB8AC3E}">
        <p14:creationId xmlns:p14="http://schemas.microsoft.com/office/powerpoint/2010/main" val="21487628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F7872BE-4695-4832-BEF4-8BE9F6789C99}" type="datetimeFigureOut">
              <a:rPr lang="en-GB" smtClean="0"/>
              <a:t>31/01/2020</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EE872AE-2531-41EF-AEAE-C9FA5B6AD76A}" type="slidenum">
              <a:rPr lang="en-GB" smtClean="0"/>
              <a:t>‹#›</a:t>
            </a:fld>
            <a:endParaRPr lang="en-GB"/>
          </a:p>
        </p:txBody>
      </p:sp>
    </p:spTree>
    <p:extLst>
      <p:ext uri="{BB962C8B-B14F-4D97-AF65-F5344CB8AC3E}">
        <p14:creationId xmlns:p14="http://schemas.microsoft.com/office/powerpoint/2010/main" val="1220681793"/>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Holocaust</a:t>
            </a:r>
            <a:endParaRPr lang="en-GB" dirty="0"/>
          </a:p>
        </p:txBody>
      </p:sp>
      <p:sp>
        <p:nvSpPr>
          <p:cNvPr id="3" name="Subtitle 2"/>
          <p:cNvSpPr>
            <a:spLocks noGrp="1"/>
          </p:cNvSpPr>
          <p:nvPr>
            <p:ph type="subTitle" idx="1"/>
          </p:nvPr>
        </p:nvSpPr>
        <p:spPr/>
        <p:txBody>
          <a:bodyPr/>
          <a:lstStyle/>
          <a:p>
            <a:r>
              <a:rPr lang="en-GB" dirty="0" smtClean="0"/>
              <a:t>By Lucy and Scarlett</a:t>
            </a:r>
          </a:p>
          <a:p>
            <a:endParaRPr lang="en-GB" dirty="0"/>
          </a:p>
        </p:txBody>
      </p:sp>
    </p:spTree>
    <p:extLst>
      <p:ext uri="{BB962C8B-B14F-4D97-AF65-F5344CB8AC3E}">
        <p14:creationId xmlns:p14="http://schemas.microsoft.com/office/powerpoint/2010/main" val="3863578286"/>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killings</a:t>
            </a:r>
            <a:endParaRPr lang="en-GB" dirty="0"/>
          </a:p>
        </p:txBody>
      </p:sp>
      <p:sp>
        <p:nvSpPr>
          <p:cNvPr id="3" name="Content Placeholder 2"/>
          <p:cNvSpPr>
            <a:spLocks noGrp="1"/>
          </p:cNvSpPr>
          <p:nvPr>
            <p:ph idx="1"/>
          </p:nvPr>
        </p:nvSpPr>
        <p:spPr>
          <a:xfrm>
            <a:off x="418012" y="1201784"/>
            <a:ext cx="9631842" cy="5046616"/>
          </a:xfrm>
        </p:spPr>
        <p:txBody>
          <a:bodyPr/>
          <a:lstStyle/>
          <a:p>
            <a:r>
              <a:rPr lang="en-GB" dirty="0" smtClean="0"/>
              <a:t>The Nazi party also known as National Socialist German Workers Party[NSDAP], killed </a:t>
            </a:r>
            <a:r>
              <a:rPr lang="en-GB" dirty="0" smtClean="0"/>
              <a:t>6 MILLION</a:t>
            </a:r>
            <a:r>
              <a:rPr lang="en-GB" dirty="0" smtClean="0"/>
              <a:t> </a:t>
            </a:r>
            <a:r>
              <a:rPr lang="en-GB" dirty="0" smtClean="0"/>
              <a:t>Jews as well as disabled people and </a:t>
            </a:r>
            <a:r>
              <a:rPr lang="en-GB" dirty="0" smtClean="0"/>
              <a:t>gypsies. Even though the Nazi party were politicians they arrested politicians and gay people also called homosexuals. The only reason Hitler arrested politicians was because he wanted everything his way.</a:t>
            </a:r>
            <a:endParaRPr lang="en-GB" dirty="0"/>
          </a:p>
        </p:txBody>
      </p:sp>
    </p:spTree>
    <p:extLst>
      <p:ext uri="{BB962C8B-B14F-4D97-AF65-F5344CB8AC3E}">
        <p14:creationId xmlns:p14="http://schemas.microsoft.com/office/powerpoint/2010/main" val="55217099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t>
            </a:r>
            <a:r>
              <a:rPr lang="en-GB" dirty="0" smtClean="0"/>
              <a:t>happened</a:t>
            </a:r>
            <a:r>
              <a:rPr lang="en-GB" dirty="0"/>
              <a:t>?</a:t>
            </a:r>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25377" r="25377"/>
          <a:stretch>
            <a:fillRect/>
          </a:stretch>
        </p:blipFill>
        <p:spPr/>
      </p:pic>
      <p:sp>
        <p:nvSpPr>
          <p:cNvPr id="4" name="Text Placeholder 3"/>
          <p:cNvSpPr>
            <a:spLocks noGrp="1"/>
          </p:cNvSpPr>
          <p:nvPr>
            <p:ph type="body" sz="half" idx="2"/>
          </p:nvPr>
        </p:nvSpPr>
        <p:spPr/>
        <p:txBody>
          <a:bodyPr/>
          <a:lstStyle/>
          <a:p>
            <a:r>
              <a:rPr lang="en-GB" dirty="0" smtClean="0"/>
              <a:t>75 years ago there was a </a:t>
            </a:r>
            <a:r>
              <a:rPr lang="en-GB" dirty="0" err="1" smtClean="0"/>
              <a:t>tradgic</a:t>
            </a:r>
            <a:r>
              <a:rPr lang="en-GB" dirty="0" smtClean="0"/>
              <a:t> thing that happened called the Holocaust. In the Holocaust, Jewish peoples lives were at risk because the Nazi party believed that all of their problems were caused by the Jews.</a:t>
            </a:r>
            <a:endParaRPr lang="en-GB" dirty="0"/>
          </a:p>
        </p:txBody>
      </p:sp>
    </p:spTree>
    <p:extLst>
      <p:ext uri="{BB962C8B-B14F-4D97-AF65-F5344CB8AC3E}">
        <p14:creationId xmlns:p14="http://schemas.microsoft.com/office/powerpoint/2010/main" val="3919512692"/>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hiding</a:t>
            </a:r>
            <a:endParaRPr lang="en-GB"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30312" r="30312"/>
          <a:stretch>
            <a:fillRect/>
          </a:stretch>
        </p:blipFill>
        <p:spPr>
          <a:xfrm>
            <a:off x="6544491" y="1143000"/>
            <a:ext cx="4153989" cy="4572000"/>
          </a:xfrm>
        </p:spPr>
      </p:pic>
      <p:sp>
        <p:nvSpPr>
          <p:cNvPr id="4" name="Text Placeholder 3"/>
          <p:cNvSpPr>
            <a:spLocks noGrp="1"/>
          </p:cNvSpPr>
          <p:nvPr>
            <p:ph type="body" sz="half" idx="2"/>
          </p:nvPr>
        </p:nvSpPr>
        <p:spPr/>
        <p:txBody>
          <a:bodyPr/>
          <a:lstStyle/>
          <a:p>
            <a:r>
              <a:rPr lang="en-GB" dirty="0" smtClean="0"/>
              <a:t>During the Holocaust Jews were forced to go into hiding. The Jews couldn’t take suitcases otherwise they would be questioned, so they had to wear as many layers of clothes as possible. </a:t>
            </a:r>
            <a:endParaRPr lang="en-GB" dirty="0"/>
          </a:p>
        </p:txBody>
      </p:sp>
    </p:spTree>
    <p:extLst>
      <p:ext uri="{BB962C8B-B14F-4D97-AF65-F5344CB8AC3E}">
        <p14:creationId xmlns:p14="http://schemas.microsoft.com/office/powerpoint/2010/main" val="34940945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693065"/>
          </a:xfrm>
        </p:spPr>
        <p:txBody>
          <a:bodyPr/>
          <a:lstStyle/>
          <a:p>
            <a:r>
              <a:rPr lang="en-GB" dirty="0" smtClean="0"/>
              <a:t>Anne Frank</a:t>
            </a:r>
            <a:endParaRPr lang="en-GB"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27334" r="27334"/>
          <a:stretch>
            <a:fillRect/>
          </a:stretch>
        </p:blipFill>
        <p:spPr>
          <a:xfrm>
            <a:off x="7053943" y="1168400"/>
            <a:ext cx="4232366" cy="4572000"/>
          </a:xfrm>
        </p:spPr>
      </p:pic>
      <p:sp>
        <p:nvSpPr>
          <p:cNvPr id="4" name="Text Placeholder 3"/>
          <p:cNvSpPr>
            <a:spLocks noGrp="1"/>
          </p:cNvSpPr>
          <p:nvPr>
            <p:ph type="body" sz="half" idx="2"/>
          </p:nvPr>
        </p:nvSpPr>
        <p:spPr>
          <a:xfrm>
            <a:off x="1154954" y="2547257"/>
            <a:ext cx="5467915" cy="2795452"/>
          </a:xfrm>
        </p:spPr>
        <p:txBody>
          <a:bodyPr/>
          <a:lstStyle/>
          <a:p>
            <a:r>
              <a:rPr lang="en-GB" dirty="0" smtClean="0"/>
              <a:t>Anne Frank was a thirteen year old who had to hide during the Holocaust. Luckily, she had a 4 room hiding place behind a bookcase. Unfortunately, she was caught and taken to a concentration camp. Only her dad survived(Otto)and he published her very devastating but interesting diary.</a:t>
            </a:r>
            <a:endParaRPr lang="en-GB" dirty="0"/>
          </a:p>
        </p:txBody>
      </p:sp>
    </p:spTree>
    <p:extLst>
      <p:ext uri="{BB962C8B-B14F-4D97-AF65-F5344CB8AC3E}">
        <p14:creationId xmlns:p14="http://schemas.microsoft.com/office/powerpoint/2010/main" val="9557983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6571" y="1854192"/>
            <a:ext cx="6074229" cy="680002"/>
          </a:xfrm>
        </p:spPr>
        <p:txBody>
          <a:bodyPr>
            <a:normAutofit/>
          </a:bodyPr>
          <a:lstStyle/>
          <a:p>
            <a:r>
              <a:rPr lang="en-GB" dirty="0" smtClean="0"/>
              <a:t>How it affects us today</a:t>
            </a:r>
            <a:endParaRPr lang="en-GB" dirty="0"/>
          </a:p>
        </p:txBody>
      </p:sp>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35576" r="35576"/>
          <a:stretch>
            <a:fillRect/>
          </a:stretch>
        </p:blipFill>
        <p:spPr/>
      </p:pic>
      <p:sp>
        <p:nvSpPr>
          <p:cNvPr id="4" name="Text Placeholder 3"/>
          <p:cNvSpPr>
            <a:spLocks noGrp="1"/>
          </p:cNvSpPr>
          <p:nvPr>
            <p:ph type="body" sz="half" idx="2"/>
          </p:nvPr>
        </p:nvSpPr>
        <p:spPr>
          <a:xfrm>
            <a:off x="326571" y="2534194"/>
            <a:ext cx="6204858" cy="3180806"/>
          </a:xfrm>
        </p:spPr>
        <p:txBody>
          <a:bodyPr/>
          <a:lstStyle/>
          <a:p>
            <a:r>
              <a:rPr lang="en-GB" dirty="0" smtClean="0"/>
              <a:t>The Holocaust was a dreadful time but when it was over everyone was happy again as shown in this picture. Although it was sad we still need to remember the people and what happened. This taught us that we shouldn’t have wars and even though we have enemies we should avoid them instead of arguing.</a:t>
            </a:r>
            <a:endParaRPr lang="en-GB" dirty="0"/>
          </a:p>
        </p:txBody>
      </p:sp>
    </p:spTree>
    <p:extLst>
      <p:ext uri="{BB962C8B-B14F-4D97-AF65-F5344CB8AC3E}">
        <p14:creationId xmlns:p14="http://schemas.microsoft.com/office/powerpoint/2010/main" val="12139841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1248" y="361278"/>
            <a:ext cx="8548605" cy="801316"/>
          </a:xfrm>
        </p:spPr>
        <p:txBody>
          <a:bodyPr/>
          <a:lstStyle/>
          <a:p>
            <a:r>
              <a:rPr lang="en-GB" dirty="0" smtClean="0"/>
              <a:t>Where they went</a:t>
            </a:r>
            <a:endParaRPr lang="en-GB" dirty="0"/>
          </a:p>
        </p:txBody>
      </p:sp>
      <p:sp>
        <p:nvSpPr>
          <p:cNvPr id="3" name="Content Placeholder 2"/>
          <p:cNvSpPr>
            <a:spLocks noGrp="1"/>
          </p:cNvSpPr>
          <p:nvPr>
            <p:ph idx="1"/>
          </p:nvPr>
        </p:nvSpPr>
        <p:spPr>
          <a:xfrm>
            <a:off x="1501248" y="979715"/>
            <a:ext cx="8849051" cy="5255622"/>
          </a:xfrm>
        </p:spPr>
        <p:txBody>
          <a:bodyPr/>
          <a:lstStyle/>
          <a:p>
            <a:r>
              <a:rPr lang="en-GB" dirty="0" smtClean="0"/>
              <a:t>Some Jews went into horrible places to hide. Some went into cess pits(poo pits). Some went into houses that were not luxury houses but they were good enough for them. The only reason they went in places such as cess pits was because they didn’t want to be killed.</a:t>
            </a:r>
            <a:endParaRPr lang="en-GB" dirty="0"/>
          </a:p>
        </p:txBody>
      </p:sp>
    </p:spTree>
    <p:extLst>
      <p:ext uri="{BB962C8B-B14F-4D97-AF65-F5344CB8AC3E}">
        <p14:creationId xmlns:p14="http://schemas.microsoft.com/office/powerpoint/2010/main" val="272744928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64</TotalTime>
  <Words>316</Words>
  <Application>Microsoft Office PowerPoint</Application>
  <PresentationFormat>Widescreen</PresentationFormat>
  <Paragraphs>14</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Century Gothic</vt:lpstr>
      <vt:lpstr>Wingdings 3</vt:lpstr>
      <vt:lpstr>Ion</vt:lpstr>
      <vt:lpstr>Holocaust</vt:lpstr>
      <vt:lpstr>The killings</vt:lpstr>
      <vt:lpstr>What happened?</vt:lpstr>
      <vt:lpstr>The hiding</vt:lpstr>
      <vt:lpstr>Anne Frank</vt:lpstr>
      <vt:lpstr>How it affects us today</vt:lpstr>
      <vt:lpstr>Where they went</vt:lpstr>
    </vt:vector>
  </TitlesOfParts>
  <Company>Elham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Holocaust</dc:title>
  <dc:creator>14ScarlettN</dc:creator>
  <cp:lastModifiedBy>14ScarlettN</cp:lastModifiedBy>
  <cp:revision>11</cp:revision>
  <dcterms:created xsi:type="dcterms:W3CDTF">2020-01-29T11:38:16Z</dcterms:created>
  <dcterms:modified xsi:type="dcterms:W3CDTF">2020-01-31T14:19:56Z</dcterms:modified>
</cp:coreProperties>
</file>