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70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5313" y="978795"/>
            <a:ext cx="874475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 is really hard.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Lots of skills have to come together at once to make writing happen.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need to hear the sounds we need, what they look like, where they should go on the paper, and how to coordinate the correct muscles to hold a pen to form that shape.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At the same time as thinking what we want to write and reading it back to see that it makes sense.</a:t>
            </a: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3340" y="425003"/>
            <a:ext cx="87447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Early Mark  Making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Many children begin to make marks –</a:t>
            </a:r>
          </a:p>
          <a:p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do we get from ………. 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mark mak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40" y="3050937"/>
            <a:ext cx="3714436" cy="26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0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797" y="566670"/>
            <a:ext cx="9118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8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Mark Making for Meaning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When children have started to mark make they begin to put some meaning to this. It may be a shopping list that they have seen you write, or cards and invitations while playing.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children see you write they are more likely to see its relevance and have a go themselves.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3639" y="463639"/>
            <a:ext cx="113205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Gross Motor Control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comes before fine motor control and is to do with body strength, coordination and large muscle development.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Fine Motor Control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really means how well developed and how much control they have over smaller muscles such as fingers.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we can help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dance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PE/FS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Handwriting patterns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Threading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Play dough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2434" y="1197735"/>
            <a:ext cx="90538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Emergent Writing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About now, after learning a few sounds we will start to write.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Firstly initial sounds, then final sounds, and then medial sounds if children can hear and say them.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Examples of our writing this week and how we would go about achieving this. 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Hearing and saying the sound, finding it on a sound mat, writing it down.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49251" y="978794"/>
            <a:ext cx="9053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 try to link what we are learning in the week to the sounds we know.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strawberry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– apple</a:t>
            </a: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t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tomato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 that we are always consolidating our learning.</a:t>
            </a: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1977" y="1416676"/>
            <a:ext cx="9053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When we have learnt a few more sounds we can then begin to write words.</a:t>
            </a: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a t  CVC words are easier </a:t>
            </a:r>
          </a:p>
          <a:p>
            <a:r>
              <a:rPr lang="en-GB" sz="3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pl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is fine as a phonetically plausible word.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When we have been writing initial sounds and CVC or phonetically plausible words we begin to write sentences.</a:t>
            </a:r>
          </a:p>
          <a:p>
            <a:endParaRPr lang="en-GB" sz="36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Capital letters, finger spaces and full stops are now taught.</a:t>
            </a:r>
          </a:p>
          <a:p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07583" y="734096"/>
            <a:ext cx="90538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Things to remember.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begin to use cursive straight away.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Copy writing, dots and yellow writing do not really teach children the skills they need to write independently.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write using lower case with capitals at the beginning of a sentence and in the usual places.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Children do need to try to hold pens/pencils correctly.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2281" y="1700012"/>
            <a:ext cx="90538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try to make writing meaningful, fun and relevant.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4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Write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509</Words>
  <Application>Microsoft Office PowerPoint</Application>
  <PresentationFormat>Widescreen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16</cp:revision>
  <dcterms:created xsi:type="dcterms:W3CDTF">2016-09-18T13:32:39Z</dcterms:created>
  <dcterms:modified xsi:type="dcterms:W3CDTF">2018-12-03T19:25:31Z</dcterms:modified>
</cp:coreProperties>
</file>