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9" r:id="rId5"/>
    <p:sldId id="25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4BBE74-2766-4987-8072-5B8127A0680E}" v="20" dt="2019-01-04T12:21:33.22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4660"/>
  </p:normalViewPr>
  <p:slideViewPr>
    <p:cSldViewPr snapToGrid="0">
      <p:cViewPr>
        <p:scale>
          <a:sx n="58" d="100"/>
          <a:sy n="58" d="100"/>
        </p:scale>
        <p:origin x="-1272" y="-12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 Relph" userId="5c90ab863c60fab1" providerId="LiveId" clId="{094BBE74-2766-4987-8072-5B8127A0680E}"/>
    <pc:docChg chg="undo redo custSel addSld modSld">
      <pc:chgData name="Alex Relph" userId="5c90ab863c60fab1" providerId="LiveId" clId="{094BBE74-2766-4987-8072-5B8127A0680E}" dt="2019-01-04T12:21:33.229" v="1038" actId="572"/>
      <pc:docMkLst>
        <pc:docMk/>
      </pc:docMkLst>
      <pc:sldChg chg="modSp">
        <pc:chgData name="Alex Relph" userId="5c90ab863c60fab1" providerId="LiveId" clId="{094BBE74-2766-4987-8072-5B8127A0680E}" dt="2019-01-04T12:09:58.531" v="656" actId="115"/>
        <pc:sldMkLst>
          <pc:docMk/>
          <pc:sldMk cId="757095732" sldId="257"/>
        </pc:sldMkLst>
        <pc:spChg chg="mod">
          <ac:chgData name="Alex Relph" userId="5c90ab863c60fab1" providerId="LiveId" clId="{094BBE74-2766-4987-8072-5B8127A0680E}" dt="2019-01-04T12:06:16.746" v="360" actId="20577"/>
          <ac:spMkLst>
            <pc:docMk/>
            <pc:sldMk cId="757095732" sldId="257"/>
            <ac:spMk id="5" creationId="{AF773072-F682-41B9-80F5-C49BEA9A18C4}"/>
          </ac:spMkLst>
        </pc:spChg>
        <pc:spChg chg="mod">
          <ac:chgData name="Alex Relph" userId="5c90ab863c60fab1" providerId="LiveId" clId="{094BBE74-2766-4987-8072-5B8127A0680E}" dt="2019-01-04T12:03:36.792" v="186" actId="20577"/>
          <ac:spMkLst>
            <pc:docMk/>
            <pc:sldMk cId="757095732" sldId="257"/>
            <ac:spMk id="6" creationId="{C7D32D62-00BB-4BD2-ACB4-E2A8461BCF30}"/>
          </ac:spMkLst>
        </pc:spChg>
        <pc:spChg chg="mod">
          <ac:chgData name="Alex Relph" userId="5c90ab863c60fab1" providerId="LiveId" clId="{094BBE74-2766-4987-8072-5B8127A0680E}" dt="2019-01-04T12:02:15.045" v="128" actId="20577"/>
          <ac:spMkLst>
            <pc:docMk/>
            <pc:sldMk cId="757095732" sldId="257"/>
            <ac:spMk id="7" creationId="{C5FF86B2-B713-40E0-A22B-AF42901D856C}"/>
          </ac:spMkLst>
        </pc:spChg>
        <pc:spChg chg="mod">
          <ac:chgData name="Alex Relph" userId="5c90ab863c60fab1" providerId="LiveId" clId="{094BBE74-2766-4987-8072-5B8127A0680E}" dt="2019-01-04T12:08:27.192" v="526" actId="20577"/>
          <ac:spMkLst>
            <pc:docMk/>
            <pc:sldMk cId="757095732" sldId="257"/>
            <ac:spMk id="8" creationId="{9FCD5490-1ABD-40B4-8A8A-A0A48BE6B8CE}"/>
          </ac:spMkLst>
        </pc:spChg>
        <pc:spChg chg="mod">
          <ac:chgData name="Alex Relph" userId="5c90ab863c60fab1" providerId="LiveId" clId="{094BBE74-2766-4987-8072-5B8127A0680E}" dt="2019-01-04T12:09:58.531" v="656" actId="115"/>
          <ac:spMkLst>
            <pc:docMk/>
            <pc:sldMk cId="757095732" sldId="257"/>
            <ac:spMk id="10" creationId="{8B21CFB6-2FBB-42CB-AD39-8B399977A451}"/>
          </ac:spMkLst>
        </pc:spChg>
      </pc:sldChg>
      <pc:sldChg chg="modSp add">
        <pc:chgData name="Alex Relph" userId="5c90ab863c60fab1" providerId="LiveId" clId="{094BBE74-2766-4987-8072-5B8127A0680E}" dt="2019-01-04T12:06:02.497" v="358" actId="20577"/>
        <pc:sldMkLst>
          <pc:docMk/>
          <pc:sldMk cId="979566036" sldId="259"/>
        </pc:sldMkLst>
        <pc:spChg chg="mod">
          <ac:chgData name="Alex Relph" userId="5c90ab863c60fab1" providerId="LiveId" clId="{094BBE74-2766-4987-8072-5B8127A0680E}" dt="2019-01-04T12:06:02.497" v="358" actId="20577"/>
          <ac:spMkLst>
            <pc:docMk/>
            <pc:sldMk cId="979566036" sldId="259"/>
            <ac:spMk id="5" creationId="{AF773072-F682-41B9-80F5-C49BEA9A18C4}"/>
          </ac:spMkLst>
        </pc:spChg>
        <pc:spChg chg="mod">
          <ac:chgData name="Alex Relph" userId="5c90ab863c60fab1" providerId="LiveId" clId="{094BBE74-2766-4987-8072-5B8127A0680E}" dt="2019-01-04T12:05:56.737" v="351" actId="20577"/>
          <ac:spMkLst>
            <pc:docMk/>
            <pc:sldMk cId="979566036" sldId="259"/>
            <ac:spMk id="6" creationId="{C7D32D62-00BB-4BD2-ACB4-E2A8461BCF30}"/>
          </ac:spMkLst>
        </pc:spChg>
        <pc:spChg chg="mod">
          <ac:chgData name="Alex Relph" userId="5c90ab863c60fab1" providerId="LiveId" clId="{094BBE74-2766-4987-8072-5B8127A0680E}" dt="2019-01-04T12:05:51.738" v="345" actId="20577"/>
          <ac:spMkLst>
            <pc:docMk/>
            <pc:sldMk cId="979566036" sldId="259"/>
            <ac:spMk id="7" creationId="{C5FF86B2-B713-40E0-A22B-AF42901D856C}"/>
          </ac:spMkLst>
        </pc:spChg>
      </pc:sldChg>
      <pc:sldChg chg="addSp delSp modSp add">
        <pc:chgData name="Alex Relph" userId="5c90ab863c60fab1" providerId="LiveId" clId="{094BBE74-2766-4987-8072-5B8127A0680E}" dt="2019-01-04T12:21:33.229" v="1038" actId="572"/>
        <pc:sldMkLst>
          <pc:docMk/>
          <pc:sldMk cId="2015375098" sldId="260"/>
        </pc:sldMkLst>
        <pc:spChg chg="del">
          <ac:chgData name="Alex Relph" userId="5c90ab863c60fab1" providerId="LiveId" clId="{094BBE74-2766-4987-8072-5B8127A0680E}" dt="2019-01-04T12:11:04.155" v="658" actId="478"/>
          <ac:spMkLst>
            <pc:docMk/>
            <pc:sldMk cId="2015375098" sldId="260"/>
            <ac:spMk id="2" creationId="{04FB0369-7F3A-4FA0-A806-C7B8E6307AF7}"/>
          </ac:spMkLst>
        </pc:spChg>
        <pc:spChg chg="del">
          <ac:chgData name="Alex Relph" userId="5c90ab863c60fab1" providerId="LiveId" clId="{094BBE74-2766-4987-8072-5B8127A0680E}" dt="2019-01-04T12:11:04.155" v="658" actId="478"/>
          <ac:spMkLst>
            <pc:docMk/>
            <pc:sldMk cId="2015375098" sldId="260"/>
            <ac:spMk id="3" creationId="{DAE356C2-FE91-4483-9CDD-FFDA01866E48}"/>
          </ac:spMkLst>
        </pc:spChg>
        <pc:spChg chg="add mod">
          <ac:chgData name="Alex Relph" userId="5c90ab863c60fab1" providerId="LiveId" clId="{094BBE74-2766-4987-8072-5B8127A0680E}" dt="2019-01-04T12:14:40.348" v="750" actId="1076"/>
          <ac:spMkLst>
            <pc:docMk/>
            <pc:sldMk cId="2015375098" sldId="260"/>
            <ac:spMk id="5" creationId="{EAAFAD70-63C0-4B30-AA54-CC4AB350A8FC}"/>
          </ac:spMkLst>
        </pc:spChg>
        <pc:spChg chg="add mod">
          <ac:chgData name="Alex Relph" userId="5c90ab863c60fab1" providerId="LiveId" clId="{094BBE74-2766-4987-8072-5B8127A0680E}" dt="2019-01-04T12:18:15.339" v="1014" actId="14100"/>
          <ac:spMkLst>
            <pc:docMk/>
            <pc:sldMk cId="2015375098" sldId="260"/>
            <ac:spMk id="6" creationId="{B656AB27-76FF-4753-99EF-C0E726681782}"/>
          </ac:spMkLst>
        </pc:spChg>
        <pc:spChg chg="add mod">
          <ac:chgData name="Alex Relph" userId="5c90ab863c60fab1" providerId="LiveId" clId="{094BBE74-2766-4987-8072-5B8127A0680E}" dt="2019-01-04T12:18:10.123" v="1013" actId="14100"/>
          <ac:spMkLst>
            <pc:docMk/>
            <pc:sldMk cId="2015375098" sldId="260"/>
            <ac:spMk id="7" creationId="{851A3233-5DC3-4E8E-9953-7709C7E0D3A8}"/>
          </ac:spMkLst>
        </pc:spChg>
        <pc:spChg chg="add mod">
          <ac:chgData name="Alex Relph" userId="5c90ab863c60fab1" providerId="LiveId" clId="{094BBE74-2766-4987-8072-5B8127A0680E}" dt="2019-01-04T12:15:20.182" v="779" actId="1076"/>
          <ac:spMkLst>
            <pc:docMk/>
            <pc:sldMk cId="2015375098" sldId="260"/>
            <ac:spMk id="8" creationId="{5EC38215-48CC-43C6-82AA-FD58499B2BD8}"/>
          </ac:spMkLst>
        </pc:spChg>
        <pc:spChg chg="add del mod">
          <ac:chgData name="Alex Relph" userId="5c90ab863c60fab1" providerId="LiveId" clId="{094BBE74-2766-4987-8072-5B8127A0680E}" dt="2019-01-04T12:18:53.737" v="1020" actId="478"/>
          <ac:spMkLst>
            <pc:docMk/>
            <pc:sldMk cId="2015375098" sldId="260"/>
            <ac:spMk id="9" creationId="{96476E3C-625B-46A5-8D96-588AEDED7297}"/>
          </ac:spMkLst>
        </pc:spChg>
        <pc:spChg chg="add mod">
          <ac:chgData name="Alex Relph" userId="5c90ab863c60fab1" providerId="LiveId" clId="{094BBE74-2766-4987-8072-5B8127A0680E}" dt="2019-01-04T12:20:05.588" v="1030" actId="1076"/>
          <ac:spMkLst>
            <pc:docMk/>
            <pc:sldMk cId="2015375098" sldId="260"/>
            <ac:spMk id="10" creationId="{F929C0EC-FB1F-49DF-AD89-899773477853}"/>
          </ac:spMkLst>
        </pc:spChg>
        <pc:spChg chg="add mod">
          <ac:chgData name="Alex Relph" userId="5c90ab863c60fab1" providerId="LiveId" clId="{094BBE74-2766-4987-8072-5B8127A0680E}" dt="2019-01-04T12:20:38.924" v="1032" actId="1076"/>
          <ac:spMkLst>
            <pc:docMk/>
            <pc:sldMk cId="2015375098" sldId="260"/>
            <ac:spMk id="11" creationId="{835E77C1-B3CF-41C1-8A1C-1F4EF482D46E}"/>
          </ac:spMkLst>
        </pc:spChg>
        <pc:spChg chg="add mod">
          <ac:chgData name="Alex Relph" userId="5c90ab863c60fab1" providerId="LiveId" clId="{094BBE74-2766-4987-8072-5B8127A0680E}" dt="2019-01-04T12:20:56.290" v="1034" actId="1076"/>
          <ac:spMkLst>
            <pc:docMk/>
            <pc:sldMk cId="2015375098" sldId="260"/>
            <ac:spMk id="12" creationId="{DABB82C4-E60C-4275-83E2-32EDABDE929C}"/>
          </ac:spMkLst>
        </pc:spChg>
        <pc:spChg chg="add mod">
          <ac:chgData name="Alex Relph" userId="5c90ab863c60fab1" providerId="LiveId" clId="{094BBE74-2766-4987-8072-5B8127A0680E}" dt="2019-01-04T12:21:06.149" v="1036" actId="1076"/>
          <ac:spMkLst>
            <pc:docMk/>
            <pc:sldMk cId="2015375098" sldId="260"/>
            <ac:spMk id="13" creationId="{3FAC241B-C5E3-4AB9-B5A9-139B8E1A8A92}"/>
          </ac:spMkLst>
        </pc:spChg>
        <pc:graphicFrameChg chg="add del mod modGraphic">
          <ac:chgData name="Alex Relph" userId="5c90ab863c60fab1" providerId="LiveId" clId="{094BBE74-2766-4987-8072-5B8127A0680E}" dt="2019-01-04T12:21:33.229" v="1038" actId="572"/>
          <ac:graphicFrameMkLst>
            <pc:docMk/>
            <pc:sldMk cId="2015375098" sldId="260"/>
            <ac:graphicFrameMk id="4" creationId="{941F8506-7B0C-4641-A08A-4D1AEF405A59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F235683-8714-4DB5-9CF0-A816C96712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191E79C-6E40-4B3B-B3B2-AC2165C0B2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AC17763-7F6B-45A7-BE22-BA1778D01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3AC87-1A43-4952-BB21-2246BAC7DA47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AB8F071-9735-4F49-8328-65997A48E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9F10667-AC3C-4AE1-9D92-6022223E6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6AA36-7C66-4837-B4FA-8DBB2E7F6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82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81C5797-53EC-4AF8-BBE4-39A0DB875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4B5458D-FFEB-4771-BBFF-92EF275014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0483946-F007-4D2F-B4DF-59D0EAF72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3AC87-1A43-4952-BB21-2246BAC7DA47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FDFDCC6-A762-4D6B-9790-09938602C2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E14E9A7-19D3-4883-83B5-C35FA1249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6AA36-7C66-4837-B4FA-8DBB2E7F6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880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427B24B-B89C-4B95-A34E-20E1D5105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7523AD-5E1C-4928-86F6-CE7B623CCD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9046D0A-E03B-4C5A-A44B-E8C95689D5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3AC87-1A43-4952-BB21-2246BAC7DA47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A236803-E5C9-4CD9-AD24-A3EB0A028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A017AF8-E427-478A-A93E-70C22784A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6AA36-7C66-4837-B4FA-8DBB2E7F6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270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65F364-6D33-4757-841E-A321801FB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FE4C631-0C7A-4DFE-8C88-8316394927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0F619B1-01D7-4643-874C-C6E4E20CF6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D82D902-08E8-42AA-A56A-CFDDCB26B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3AC87-1A43-4952-BB21-2246BAC7DA47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CC4095F-699A-4C72-B222-B1DE0F23B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F398430-C0D5-4327-BB14-9FC343663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6AA36-7C66-4837-B4FA-8DBB2E7F6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081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2B502F-A663-400F-825A-5DBE50A79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FD85AA1-A611-42C3-9A62-11A239F52F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6A8BB4F-AF8F-4A58-AE2C-F1D6945016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5115D9C2-3FB3-499C-9624-7EF662437E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3FF3948E-6B4D-4FE3-BDAA-136815B0D9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D81398C-BD6C-40E8-B5BB-EB41AE31E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3AC87-1A43-4952-BB21-2246BAC7DA47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8E7AD46F-E488-4ED4-B0B1-3533C9254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933A4E1D-F72C-49A9-A935-4A70A5D02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6AA36-7C66-4837-B4FA-8DBB2E7F6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136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DE34B54-92EC-435D-8201-DDA34CFB4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9DBE91D5-F766-496A-A5BA-7CCC0CF80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3AC87-1A43-4952-BB21-2246BAC7DA47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C63B644-9FAE-4365-87AB-3B11A824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4840BFFC-0269-493F-977A-B8F5FA12C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6AA36-7C66-4837-B4FA-8DBB2E7F6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629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41148E21-C719-44AD-B302-8BC8D928D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3AC87-1A43-4952-BB21-2246BAC7DA47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8B4CE325-A6EF-4D81-BDF9-C3F6C659E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73E4CCAD-F64D-4C03-9583-37389D377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6AA36-7C66-4837-B4FA-8DBB2E7F6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309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F11E16D-1110-474B-960E-756CDE171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0C3AF2D-321F-422A-8094-F0E724F5EC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E279461-5047-4440-9770-505705423D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2B0AB26-D339-4133-AC39-731606399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3AC87-1A43-4952-BB21-2246BAC7DA47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9C6D730-9B97-4DE2-B75E-6E144C1F3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9B88DB8-3C5C-42F5-974C-2DFE3DC9A0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6AA36-7C66-4837-B4FA-8DBB2E7F6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119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A8A974-3C66-4F2F-B833-DCAE49105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2D50D1D3-B939-4362-AF89-8994144115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BB84AA1-AC6A-41A8-AC33-8748BB17F3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F190680-CDA4-4123-BD09-C3B2D1E03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3AC87-1A43-4952-BB21-2246BAC7DA47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67557A0-F012-4D05-8EE8-0901861F4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9F0B1BB-9630-43C0-BDC2-0D36B2C6B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6AA36-7C66-4837-B4FA-8DBB2E7F6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334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F9474D5-9EED-4F83-BFF7-7B51E33A8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B9F1C9D-AD90-4331-98CB-4DC908E33D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388E1FC-34D6-4DF5-BD6E-504B27034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3AC87-1A43-4952-BB21-2246BAC7DA47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C4DE90-10C1-4D05-B93D-AEA0F25EC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05CAEB7-219C-410F-B0C1-63236F576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6AA36-7C66-4837-B4FA-8DBB2E7F6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5667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3384EBD3-5DC5-4066-9495-DA7F34D566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ED069C6D-4364-4AF7-881D-FB4631702D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B836D02-2277-401E-A599-5A536D3D9A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3AC87-1A43-4952-BB21-2246BAC7DA47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EAEDA01-8FE6-4832-A6F2-A8533F49E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63653D2-67D0-4741-B7CA-44B2C2ED0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6AA36-7C66-4837-B4FA-8DBB2E7F6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027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8ECB62B0-EA7F-4BDD-BED2-77CA78F43A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CC32146-26BB-4FB4-BFB1-AAE052FE22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B844386-DF8E-41B2-8F31-C0A693EF30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3AC87-1A43-4952-BB21-2246BAC7DA47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10075AE-28EA-4B49-9F5E-4F415D409B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DD12777-80A7-4727-BE92-1903209C02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6AA36-7C66-4837-B4FA-8DBB2E7F6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313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A9C8713-5126-4021-982E-699FF57913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4" t="35178" r="38285" b="13322"/>
          <a:stretch/>
        </p:blipFill>
        <p:spPr>
          <a:xfrm>
            <a:off x="3194965" y="2211860"/>
            <a:ext cx="6267583" cy="464613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F773072-F682-41B9-80F5-C49BEA9A18C4}"/>
              </a:ext>
            </a:extLst>
          </p:cNvPr>
          <p:cNvSpPr/>
          <p:nvPr/>
        </p:nvSpPr>
        <p:spPr>
          <a:xfrm>
            <a:off x="16626" y="1"/>
            <a:ext cx="12175374" cy="221185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u="sng" dirty="0">
                <a:solidFill>
                  <a:schemeClr val="tx1"/>
                </a:solidFill>
              </a:rPr>
              <a:t>Problem</a:t>
            </a:r>
            <a:r>
              <a:rPr lang="en-GB" sz="2000" u="sng" dirty="0">
                <a:solidFill>
                  <a:schemeClr val="tx1"/>
                </a:solidFill>
              </a:rPr>
              <a:t>_______________________________________________________________________________________</a:t>
            </a:r>
            <a:r>
              <a:rPr lang="en-GB" sz="2000" b="1" u="sng" dirty="0">
                <a:solidFill>
                  <a:schemeClr val="tx1"/>
                </a:solidFill>
              </a:rPr>
              <a:t> </a:t>
            </a:r>
            <a:r>
              <a:rPr lang="en-GB" sz="2000" u="sng" dirty="0">
                <a:solidFill>
                  <a:schemeClr val="tx1"/>
                </a:solidFill>
              </a:rPr>
              <a:t>_______________________________________________________________________________________</a:t>
            </a:r>
            <a:r>
              <a:rPr lang="en-GB" sz="2000" dirty="0">
                <a:solidFill>
                  <a:schemeClr val="tx1"/>
                </a:solidFill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  <a:p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7D32D62-00BB-4BD2-ACB4-E2A8461BCF30}"/>
              </a:ext>
            </a:extLst>
          </p:cNvPr>
          <p:cNvSpPr/>
          <p:nvPr/>
        </p:nvSpPr>
        <p:spPr>
          <a:xfrm>
            <a:off x="16624" y="2386677"/>
            <a:ext cx="4577541" cy="208464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u="sng" dirty="0">
                <a:solidFill>
                  <a:schemeClr val="tx1"/>
                </a:solidFill>
              </a:rPr>
              <a:t>Build Up</a:t>
            </a:r>
            <a:r>
              <a:rPr lang="en-GB" sz="2000" dirty="0">
                <a:solidFill>
                  <a:schemeClr val="tx1"/>
                </a:solidFill>
              </a:rPr>
              <a:t>___________________________ ________________________________________________________________________________________________________________________________________</a:t>
            </a:r>
          </a:p>
          <a:p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C5FF86B2-B713-40E0-A22B-AF42901D856C}"/>
              </a:ext>
            </a:extLst>
          </p:cNvPr>
          <p:cNvSpPr/>
          <p:nvPr/>
        </p:nvSpPr>
        <p:spPr>
          <a:xfrm>
            <a:off x="16627" y="4646140"/>
            <a:ext cx="3757352" cy="221185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u="sng" dirty="0">
                <a:solidFill>
                  <a:schemeClr val="tx1"/>
                </a:solidFill>
              </a:rPr>
              <a:t>Intro</a:t>
            </a:r>
            <a:r>
              <a:rPr lang="en-GB" sz="2000" dirty="0">
                <a:solidFill>
                  <a:schemeClr val="tx1"/>
                </a:solidFill>
              </a:rPr>
              <a:t>________________________ ________________________________________________________________________________________________________________</a:t>
            </a:r>
          </a:p>
          <a:p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FCD5490-1ABD-40B4-8A8A-A0A48BE6B8CE}"/>
              </a:ext>
            </a:extLst>
          </p:cNvPr>
          <p:cNvSpPr/>
          <p:nvPr/>
        </p:nvSpPr>
        <p:spPr>
          <a:xfrm>
            <a:off x="7597835" y="2386677"/>
            <a:ext cx="4577541" cy="208464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u="sng" dirty="0">
                <a:solidFill>
                  <a:schemeClr val="tx1"/>
                </a:solidFill>
              </a:rPr>
              <a:t>Resolution</a:t>
            </a:r>
            <a:r>
              <a:rPr lang="en-GB" sz="2000" dirty="0">
                <a:solidFill>
                  <a:schemeClr val="tx1"/>
                </a:solidFill>
              </a:rPr>
              <a:t>_________________________ ________________________________________________________________________________________________________________________________________</a:t>
            </a:r>
          </a:p>
          <a:p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8B21CFB6-2FBB-42CB-AD39-8B399977A451}"/>
              </a:ext>
            </a:extLst>
          </p:cNvPr>
          <p:cNvSpPr/>
          <p:nvPr/>
        </p:nvSpPr>
        <p:spPr>
          <a:xfrm>
            <a:off x="8418021" y="4646141"/>
            <a:ext cx="3757352" cy="221185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u="sng" dirty="0">
                <a:solidFill>
                  <a:schemeClr val="tx1"/>
                </a:solidFill>
              </a:rPr>
              <a:t>Conclusion</a:t>
            </a:r>
            <a:r>
              <a:rPr lang="en-GB" sz="2000" dirty="0">
                <a:solidFill>
                  <a:schemeClr val="tx1"/>
                </a:solidFill>
              </a:rPr>
              <a:t>___________________ ________________________________________________________________________________________________________________</a:t>
            </a:r>
          </a:p>
          <a:p>
            <a:endParaRPr lang="en-GB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9993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A9C8713-5126-4021-982E-699FF57913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4" t="35178" r="38285" b="13322"/>
          <a:stretch/>
        </p:blipFill>
        <p:spPr>
          <a:xfrm>
            <a:off x="3194965" y="2211860"/>
            <a:ext cx="6267583" cy="464613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F773072-F682-41B9-80F5-C49BEA9A18C4}"/>
              </a:ext>
            </a:extLst>
          </p:cNvPr>
          <p:cNvSpPr/>
          <p:nvPr/>
        </p:nvSpPr>
        <p:spPr>
          <a:xfrm>
            <a:off x="16626" y="1"/>
            <a:ext cx="12175374" cy="221185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u="sng" dirty="0">
                <a:solidFill>
                  <a:schemeClr val="tx1"/>
                </a:solidFill>
              </a:rPr>
              <a:t>Problem</a:t>
            </a:r>
          </a:p>
          <a:p>
            <a:endParaRPr lang="en-GB" sz="2000" b="1" u="sng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The conflict or climax in the story (most interesting part of the story),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What goes wrong?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How do the characters react?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How do the characters feel?</a:t>
            </a:r>
            <a:endParaRPr lang="en-GB" sz="2000" b="1" u="sng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7D32D62-00BB-4BD2-ACB4-E2A8461BCF30}"/>
              </a:ext>
            </a:extLst>
          </p:cNvPr>
          <p:cNvSpPr/>
          <p:nvPr/>
        </p:nvSpPr>
        <p:spPr>
          <a:xfrm>
            <a:off x="16624" y="2386677"/>
            <a:ext cx="4577541" cy="208464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u="sng" dirty="0">
                <a:solidFill>
                  <a:schemeClr val="tx1"/>
                </a:solidFill>
              </a:rPr>
              <a:t>Build Up</a:t>
            </a:r>
          </a:p>
          <a:p>
            <a:endParaRPr lang="en-GB" sz="2000" b="1" u="sng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Find out more about the characters,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Add details about the setting,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Clues that lead up to the problem (high point) in the story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C5FF86B2-B713-40E0-A22B-AF42901D856C}"/>
              </a:ext>
            </a:extLst>
          </p:cNvPr>
          <p:cNvSpPr/>
          <p:nvPr/>
        </p:nvSpPr>
        <p:spPr>
          <a:xfrm>
            <a:off x="16627" y="4646140"/>
            <a:ext cx="3757352" cy="221185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u="sng" dirty="0">
                <a:solidFill>
                  <a:schemeClr val="tx1"/>
                </a:solidFill>
              </a:rPr>
              <a:t>Intro</a:t>
            </a:r>
          </a:p>
          <a:p>
            <a:endParaRPr lang="en-GB" sz="2000" b="1" u="sng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Interesting story opener,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Introduce main character,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Where is the story set?</a:t>
            </a:r>
            <a:endParaRPr lang="en-GB" sz="2000" b="1" u="sng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FCD5490-1ABD-40B4-8A8A-A0A48BE6B8CE}"/>
              </a:ext>
            </a:extLst>
          </p:cNvPr>
          <p:cNvSpPr/>
          <p:nvPr/>
        </p:nvSpPr>
        <p:spPr>
          <a:xfrm>
            <a:off x="7597835" y="2386677"/>
            <a:ext cx="4577541" cy="208464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u="sng" dirty="0">
                <a:solidFill>
                  <a:schemeClr val="tx1"/>
                </a:solidFill>
              </a:rPr>
              <a:t>Resolution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How do the characters solve the problem?,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Do the character go back to same place they started or do they end up somewhere new?</a:t>
            </a:r>
            <a:endParaRPr lang="en-GB" sz="2000" b="1" u="sng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8B21CFB6-2FBB-42CB-AD39-8B399977A451}"/>
              </a:ext>
            </a:extLst>
          </p:cNvPr>
          <p:cNvSpPr/>
          <p:nvPr/>
        </p:nvSpPr>
        <p:spPr>
          <a:xfrm>
            <a:off x="8418021" y="4646141"/>
            <a:ext cx="3757352" cy="221185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u="sng" dirty="0">
                <a:solidFill>
                  <a:schemeClr val="tx1"/>
                </a:solidFill>
              </a:rPr>
              <a:t>Conclusion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How does the story end?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How have your characters changed?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What have they learnt?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Happily ever after or cliff hanger?</a:t>
            </a:r>
          </a:p>
        </p:txBody>
      </p:sp>
    </p:spTree>
    <p:extLst>
      <p:ext uri="{BB962C8B-B14F-4D97-AF65-F5344CB8AC3E}">
        <p14:creationId xmlns:p14="http://schemas.microsoft.com/office/powerpoint/2010/main" val="757095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xmlns="" id="{941F8506-7B0C-4641-A08A-4D1AEF405A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1298997"/>
              </p:ext>
            </p:extLst>
          </p:nvPr>
        </p:nvGraphicFramePr>
        <p:xfrm>
          <a:off x="420130" y="304800"/>
          <a:ext cx="11195222" cy="63101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7611">
                  <a:extLst>
                    <a:ext uri="{9D8B030D-6E8A-4147-A177-3AD203B41FA5}">
                      <a16:colId xmlns:a16="http://schemas.microsoft.com/office/drawing/2014/main" xmlns="" val="3803116997"/>
                    </a:ext>
                  </a:extLst>
                </a:gridCol>
                <a:gridCol w="5597611">
                  <a:extLst>
                    <a:ext uri="{9D8B030D-6E8A-4147-A177-3AD203B41FA5}">
                      <a16:colId xmlns:a16="http://schemas.microsoft.com/office/drawing/2014/main" xmlns="" val="1745268345"/>
                    </a:ext>
                  </a:extLst>
                </a:gridCol>
              </a:tblGrid>
              <a:tr h="631018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Objective : To plan an outline for my story using a story mountain.</a:t>
                      </a: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  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Who is the main character in my story? What are they </a:t>
                      </a:r>
                    </a:p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   like?</a:t>
                      </a:r>
                    </a:p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   What is the story about?</a:t>
                      </a:r>
                    </a:p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  </a:t>
                      </a:r>
                    </a:p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  What am I going to include that will challenge myself?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Objective : To plan an outline for my story using a story mountain.</a:t>
                      </a: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  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Who is the main character in my story? What are they </a:t>
                      </a:r>
                    </a:p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   like?</a:t>
                      </a:r>
                    </a:p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   What is the story about?</a:t>
                      </a:r>
                    </a:p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  </a:t>
                      </a:r>
                    </a:p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  What am I going to include that will challenge myself?</a:t>
                      </a: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0538937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EAAFAD70-63C0-4B30-AA54-CC4AB350A8FC}"/>
              </a:ext>
            </a:extLst>
          </p:cNvPr>
          <p:cNvSpPr/>
          <p:nvPr/>
        </p:nvSpPr>
        <p:spPr>
          <a:xfrm>
            <a:off x="576648" y="2005914"/>
            <a:ext cx="5288692" cy="13427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B656AB27-76FF-4753-99EF-C0E726681782}"/>
              </a:ext>
            </a:extLst>
          </p:cNvPr>
          <p:cNvSpPr/>
          <p:nvPr/>
        </p:nvSpPr>
        <p:spPr>
          <a:xfrm>
            <a:off x="576648" y="3608172"/>
            <a:ext cx="5288692" cy="12727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851A3233-5DC3-4E8E-9953-7709C7E0D3A8}"/>
              </a:ext>
            </a:extLst>
          </p:cNvPr>
          <p:cNvSpPr/>
          <p:nvPr/>
        </p:nvSpPr>
        <p:spPr>
          <a:xfrm>
            <a:off x="568411" y="5206314"/>
            <a:ext cx="5288692" cy="121096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EC38215-48CC-43C6-82AA-FD58499B2BD8}"/>
              </a:ext>
            </a:extLst>
          </p:cNvPr>
          <p:cNvSpPr/>
          <p:nvPr/>
        </p:nvSpPr>
        <p:spPr>
          <a:xfrm>
            <a:off x="1105000" y="367952"/>
            <a:ext cx="421551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My Story Mountain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F929C0EC-FB1F-49DF-AD89-899773477853}"/>
              </a:ext>
            </a:extLst>
          </p:cNvPr>
          <p:cNvSpPr/>
          <p:nvPr/>
        </p:nvSpPr>
        <p:spPr>
          <a:xfrm>
            <a:off x="6871487" y="367952"/>
            <a:ext cx="421551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My Story Mountain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835E77C1-B3CF-41C1-8A1C-1F4EF482D46E}"/>
              </a:ext>
            </a:extLst>
          </p:cNvPr>
          <p:cNvSpPr/>
          <p:nvPr/>
        </p:nvSpPr>
        <p:spPr>
          <a:xfrm>
            <a:off x="6166021" y="2005914"/>
            <a:ext cx="5288692" cy="13427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DABB82C4-E60C-4275-83E2-32EDABDE929C}"/>
              </a:ext>
            </a:extLst>
          </p:cNvPr>
          <p:cNvSpPr/>
          <p:nvPr/>
        </p:nvSpPr>
        <p:spPr>
          <a:xfrm>
            <a:off x="6166021" y="3608171"/>
            <a:ext cx="5288692" cy="12727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FAC241B-C5E3-4AB9-B5A9-139B8E1A8A92}"/>
              </a:ext>
            </a:extLst>
          </p:cNvPr>
          <p:cNvSpPr/>
          <p:nvPr/>
        </p:nvSpPr>
        <p:spPr>
          <a:xfrm>
            <a:off x="6166021" y="5206314"/>
            <a:ext cx="5288692" cy="121096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5375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A9C8713-5126-4021-982E-699FF57913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4" t="35178" r="38285" b="13322"/>
          <a:stretch/>
        </p:blipFill>
        <p:spPr>
          <a:xfrm>
            <a:off x="3194965" y="2211860"/>
            <a:ext cx="6267583" cy="464613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F773072-F682-41B9-80F5-C49BEA9A18C4}"/>
              </a:ext>
            </a:extLst>
          </p:cNvPr>
          <p:cNvSpPr/>
          <p:nvPr/>
        </p:nvSpPr>
        <p:spPr>
          <a:xfrm>
            <a:off x="16626" y="1"/>
            <a:ext cx="12175374" cy="221185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u="sng" dirty="0">
                <a:solidFill>
                  <a:schemeClr val="tx1"/>
                </a:solidFill>
              </a:rPr>
              <a:t>Problem</a:t>
            </a:r>
          </a:p>
          <a:p>
            <a:endParaRPr lang="en-GB" sz="2000" b="1" u="sng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7D32D62-00BB-4BD2-ACB4-E2A8461BCF30}"/>
              </a:ext>
            </a:extLst>
          </p:cNvPr>
          <p:cNvSpPr/>
          <p:nvPr/>
        </p:nvSpPr>
        <p:spPr>
          <a:xfrm>
            <a:off x="16624" y="2386677"/>
            <a:ext cx="4577541" cy="208464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u="sng" dirty="0">
                <a:solidFill>
                  <a:schemeClr val="tx1"/>
                </a:solidFill>
              </a:rPr>
              <a:t>Build Up</a:t>
            </a:r>
          </a:p>
          <a:p>
            <a:endParaRPr lang="en-GB" sz="2000" b="1" u="sng" dirty="0">
              <a:solidFill>
                <a:schemeClr val="tx1"/>
              </a:solidFill>
            </a:endParaRPr>
          </a:p>
          <a:p>
            <a:endParaRPr lang="en-GB" sz="2000" b="1" u="sng" dirty="0">
              <a:solidFill>
                <a:schemeClr val="tx1"/>
              </a:solidFill>
            </a:endParaRPr>
          </a:p>
          <a:p>
            <a:endParaRPr lang="en-GB" sz="2000" b="1" u="sng" dirty="0">
              <a:solidFill>
                <a:schemeClr val="tx1"/>
              </a:solidFill>
            </a:endParaRPr>
          </a:p>
          <a:p>
            <a:endParaRPr lang="en-GB" sz="2000" b="1" u="sng" dirty="0">
              <a:solidFill>
                <a:schemeClr val="tx1"/>
              </a:solidFill>
            </a:endParaRPr>
          </a:p>
          <a:p>
            <a:endParaRPr lang="en-GB" sz="2000" b="1" u="sng" dirty="0">
              <a:solidFill>
                <a:schemeClr val="tx1"/>
              </a:solidFill>
            </a:endParaRPr>
          </a:p>
          <a:p>
            <a:endParaRPr lang="en-GB" sz="2000" b="1" u="sng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C5FF86B2-B713-40E0-A22B-AF42901D856C}"/>
              </a:ext>
            </a:extLst>
          </p:cNvPr>
          <p:cNvSpPr/>
          <p:nvPr/>
        </p:nvSpPr>
        <p:spPr>
          <a:xfrm>
            <a:off x="16627" y="4646140"/>
            <a:ext cx="3757352" cy="221185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u="sng" dirty="0">
                <a:solidFill>
                  <a:schemeClr val="tx1"/>
                </a:solidFill>
              </a:rPr>
              <a:t>Intro</a:t>
            </a:r>
          </a:p>
          <a:p>
            <a:endParaRPr lang="en-GB" sz="2000" b="1" u="sng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FCD5490-1ABD-40B4-8A8A-A0A48BE6B8CE}"/>
              </a:ext>
            </a:extLst>
          </p:cNvPr>
          <p:cNvSpPr/>
          <p:nvPr/>
        </p:nvSpPr>
        <p:spPr>
          <a:xfrm>
            <a:off x="7597835" y="2386677"/>
            <a:ext cx="4577541" cy="208464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u="sng" dirty="0">
                <a:solidFill>
                  <a:schemeClr val="tx1"/>
                </a:solidFill>
              </a:rPr>
              <a:t>Resolution</a:t>
            </a:r>
          </a:p>
          <a:p>
            <a:endParaRPr lang="en-GB" sz="2000" b="1" u="sng" dirty="0">
              <a:solidFill>
                <a:schemeClr val="tx1"/>
              </a:solidFill>
            </a:endParaRPr>
          </a:p>
          <a:p>
            <a:endParaRPr lang="en-GB" sz="2000" b="1" u="sng" dirty="0">
              <a:solidFill>
                <a:schemeClr val="tx1"/>
              </a:solidFill>
            </a:endParaRPr>
          </a:p>
          <a:p>
            <a:endParaRPr lang="en-GB" sz="2000" b="1" u="sng" dirty="0">
              <a:solidFill>
                <a:schemeClr val="tx1"/>
              </a:solidFill>
            </a:endParaRPr>
          </a:p>
          <a:p>
            <a:endParaRPr lang="en-GB" sz="2000" b="1" u="sng" dirty="0">
              <a:solidFill>
                <a:schemeClr val="tx1"/>
              </a:solidFill>
            </a:endParaRPr>
          </a:p>
          <a:p>
            <a:endParaRPr lang="en-GB" sz="2000" b="1" u="sng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8B21CFB6-2FBB-42CB-AD39-8B399977A451}"/>
              </a:ext>
            </a:extLst>
          </p:cNvPr>
          <p:cNvSpPr/>
          <p:nvPr/>
        </p:nvSpPr>
        <p:spPr>
          <a:xfrm>
            <a:off x="8418021" y="4646141"/>
            <a:ext cx="3757352" cy="221185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u="sng" dirty="0">
                <a:solidFill>
                  <a:schemeClr val="tx1"/>
                </a:solidFill>
              </a:rPr>
              <a:t>Conclusion</a:t>
            </a:r>
          </a:p>
          <a:p>
            <a:endParaRPr lang="en-GB" sz="2000" b="1" u="sng" dirty="0">
              <a:solidFill>
                <a:schemeClr val="tx1"/>
              </a:solidFill>
            </a:endParaRPr>
          </a:p>
          <a:p>
            <a:endParaRPr lang="en-GB" sz="2000" b="1" u="sng" dirty="0">
              <a:solidFill>
                <a:schemeClr val="tx1"/>
              </a:solidFill>
            </a:endParaRPr>
          </a:p>
          <a:p>
            <a:endParaRPr lang="en-GB" sz="2000" b="1" u="sng" dirty="0">
              <a:solidFill>
                <a:schemeClr val="tx1"/>
              </a:solidFill>
            </a:endParaRPr>
          </a:p>
          <a:p>
            <a:endParaRPr lang="en-GB" sz="2000" b="1" u="sng" dirty="0">
              <a:solidFill>
                <a:schemeClr val="tx1"/>
              </a:solidFill>
            </a:endParaRPr>
          </a:p>
          <a:p>
            <a:endParaRPr lang="en-GB" sz="2000" b="1" u="sng" dirty="0">
              <a:solidFill>
                <a:schemeClr val="tx1"/>
              </a:solidFill>
            </a:endParaRPr>
          </a:p>
          <a:p>
            <a:endParaRPr lang="en-GB" sz="2000" b="1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566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A9C8713-5126-4021-982E-699FF57913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4" t="35178" r="38285" b="13322"/>
          <a:stretch/>
        </p:blipFill>
        <p:spPr>
          <a:xfrm>
            <a:off x="3194965" y="2211860"/>
            <a:ext cx="6267583" cy="464613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F773072-F682-41B9-80F5-C49BEA9A18C4}"/>
              </a:ext>
            </a:extLst>
          </p:cNvPr>
          <p:cNvSpPr/>
          <p:nvPr/>
        </p:nvSpPr>
        <p:spPr>
          <a:xfrm>
            <a:off x="16626" y="1"/>
            <a:ext cx="12175374" cy="221185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u="sng" dirty="0">
                <a:solidFill>
                  <a:schemeClr val="tx1"/>
                </a:solidFill>
              </a:rPr>
              <a:t>Problem</a:t>
            </a:r>
            <a:r>
              <a:rPr lang="en-GB" sz="2000" u="sng" dirty="0">
                <a:solidFill>
                  <a:schemeClr val="tx1"/>
                </a:solidFill>
              </a:rPr>
              <a:t>_______________________________________________________________________________________</a:t>
            </a:r>
            <a:r>
              <a:rPr lang="en-GB" sz="2000" b="1" u="sng" dirty="0">
                <a:solidFill>
                  <a:schemeClr val="tx1"/>
                </a:solidFill>
              </a:rPr>
              <a:t> </a:t>
            </a:r>
            <a:r>
              <a:rPr lang="en-GB" sz="2000" u="sng" dirty="0">
                <a:solidFill>
                  <a:schemeClr val="tx1"/>
                </a:solidFill>
              </a:rPr>
              <a:t>_______________________________________________________________________________________</a:t>
            </a:r>
            <a:r>
              <a:rPr lang="en-GB" sz="2000" dirty="0">
                <a:solidFill>
                  <a:schemeClr val="tx1"/>
                </a:solidFill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  <a:p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C5FF86B2-B713-40E0-A22B-AF42901D856C}"/>
              </a:ext>
            </a:extLst>
          </p:cNvPr>
          <p:cNvSpPr/>
          <p:nvPr/>
        </p:nvSpPr>
        <p:spPr>
          <a:xfrm>
            <a:off x="16627" y="2413686"/>
            <a:ext cx="3757352" cy="44443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u="sng" dirty="0">
                <a:solidFill>
                  <a:schemeClr val="tx1"/>
                </a:solidFill>
              </a:rPr>
              <a:t>Intro</a:t>
            </a:r>
            <a:r>
              <a:rPr lang="en-GB" sz="2000" dirty="0">
                <a:solidFill>
                  <a:schemeClr val="tx1"/>
                </a:solidFill>
              </a:rPr>
              <a:t>________________________ 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  <a:p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8B21CFB6-2FBB-42CB-AD39-8B399977A451}"/>
              </a:ext>
            </a:extLst>
          </p:cNvPr>
          <p:cNvSpPr/>
          <p:nvPr/>
        </p:nvSpPr>
        <p:spPr>
          <a:xfrm>
            <a:off x="8418021" y="2413687"/>
            <a:ext cx="3757352" cy="44443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u="sng" dirty="0">
                <a:solidFill>
                  <a:schemeClr val="tx1"/>
                </a:solidFill>
              </a:rPr>
              <a:t>Conclusion</a:t>
            </a:r>
            <a:r>
              <a:rPr lang="en-GB" sz="2000" dirty="0">
                <a:solidFill>
                  <a:schemeClr val="tx1"/>
                </a:solidFill>
              </a:rPr>
              <a:t>___________________ 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  <a:p>
            <a:endParaRPr lang="en-GB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950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265</Words>
  <Application>Microsoft Office PowerPoint</Application>
  <PresentationFormat>Custom</PresentationFormat>
  <Paragraphs>95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Relph</dc:creator>
  <cp:lastModifiedBy>fergusons@tesco.net</cp:lastModifiedBy>
  <cp:revision>3</cp:revision>
  <dcterms:created xsi:type="dcterms:W3CDTF">2019-01-04T11:33:23Z</dcterms:created>
  <dcterms:modified xsi:type="dcterms:W3CDTF">2020-07-08T09:39:50Z</dcterms:modified>
</cp:coreProperties>
</file>