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91" autoAdjust="0"/>
    <p:restoredTop sz="94646" autoAdjust="0"/>
  </p:normalViewPr>
  <p:slideViewPr>
    <p:cSldViewPr snapToGrid="0">
      <p:cViewPr>
        <p:scale>
          <a:sx n="75" d="100"/>
          <a:sy n="75" d="100"/>
        </p:scale>
        <p:origin x="906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088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31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34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522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97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7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57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81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417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716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31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710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46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328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172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63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9063A0BE-02CC-428E-9652-B8194954C5FD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716CB131-94FE-477E-A750-FA504C45CA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7059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i="1" u="sng" dirty="0">
                <a:solidFill>
                  <a:schemeClr val="accent5"/>
                </a:solidFill>
              </a:rPr>
              <a:t>H</a:t>
            </a:r>
            <a:r>
              <a:rPr lang="en-GB" b="1" i="1" u="sng" dirty="0" smtClean="0">
                <a:solidFill>
                  <a:schemeClr val="accent5"/>
                </a:solidFill>
              </a:rPr>
              <a:t>olocaust</a:t>
            </a:r>
            <a:endParaRPr lang="en-GB" b="1" i="1" u="sng" dirty="0">
              <a:solidFill>
                <a:schemeClr val="accent5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Arthur And Joe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5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9645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The killings of the Jews were organised by Germany's Nazi party, led by Adolf Hitler.</a:t>
            </a:r>
          </a:p>
          <a:p>
            <a:r>
              <a:rPr lang="en-GB" dirty="0" smtClean="0"/>
              <a:t>Jews were the main target of the Nazis, and the greatest number of victims were Jewish. Nearly seven out of every 10 Jews in Europe were murdered because of their </a:t>
            </a:r>
            <a:r>
              <a:rPr lang="en-GB" dirty="0" err="1" smtClean="0"/>
              <a:t>identity.Jews</a:t>
            </a:r>
            <a:r>
              <a:rPr lang="en-GB" dirty="0"/>
              <a:t> </a:t>
            </a:r>
            <a:r>
              <a:rPr lang="en-GB" dirty="0" smtClean="0"/>
              <a:t>were bullied at school by Teachers and school pupils.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56" y="1219200"/>
            <a:ext cx="5091289" cy="472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1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54370" y="1435261"/>
            <a:ext cx="55211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Jews were not allowed on public  transport or public grounds. Robberies were performed on </a:t>
            </a:r>
            <a:r>
              <a:rPr lang="en-GB" dirty="0"/>
              <a:t>J</a:t>
            </a:r>
            <a:r>
              <a:rPr lang="en-GB" dirty="0" smtClean="0"/>
              <a:t>ewish shops and Hitler believed  that Jews caused them to lose the world war 1 and all German’s problems . The Nazi party where called that for short , there real name is the national socialist German workers.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575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3334" y="1106311"/>
            <a:ext cx="447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During the holocaust 17 million people died in </a:t>
            </a:r>
            <a:r>
              <a:rPr lang="en-GB" dirty="0" err="1" smtClean="0"/>
              <a:t>consentration</a:t>
            </a:r>
            <a:r>
              <a:rPr lang="en-GB" dirty="0" smtClean="0"/>
              <a:t> </a:t>
            </a:r>
            <a:r>
              <a:rPr lang="en-GB" dirty="0" smtClean="0"/>
              <a:t>camps and 6 million were Jews 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693334" y="2034740"/>
            <a:ext cx="6807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Auschwitz was originally a Polish army barracks but it was invaded by Nazis in September 1939 and turned into a prison.</a:t>
            </a:r>
          </a:p>
          <a:p>
            <a:r>
              <a:rPr lang="en-GB" dirty="0"/>
              <a:t>It's widely known as the most famous of all the concentration camps because it was the biggest and became the site of huge gas chambers which were used to kill people.</a:t>
            </a:r>
          </a:p>
          <a:p>
            <a:r>
              <a:rPr lang="en-GB" dirty="0"/>
              <a:t>People from all over Europe were crammed into wagons that didn't have windows, toilets, seats or food, and taken there.</a:t>
            </a:r>
          </a:p>
          <a:p>
            <a:r>
              <a:rPr lang="en-GB" dirty="0"/>
              <a:t>Historians believe just over one million people were </a:t>
            </a:r>
            <a:r>
              <a:rPr lang="en-GB" dirty="0" smtClean="0"/>
              <a:t>murdered.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11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An important date was 9 November 1938, when there was a night of terrible violence against Jewish people. </a:t>
            </a:r>
          </a:p>
          <a:p>
            <a:r>
              <a:rPr lang="en-GB" dirty="0"/>
              <a:t>It became known as </a:t>
            </a:r>
            <a:r>
              <a:rPr lang="en-GB" i="1" dirty="0"/>
              <a:t>Kristallnacht </a:t>
            </a:r>
            <a:r>
              <a:rPr lang="en-GB" dirty="0"/>
              <a:t>- the 'night of broken glass' - due to all of the smashed glass that covered the streets from shops that were raided</a:t>
            </a:r>
          </a:p>
        </p:txBody>
      </p:sp>
    </p:spTree>
    <p:extLst>
      <p:ext uri="{BB962C8B-B14F-4D97-AF65-F5344CB8AC3E}">
        <p14:creationId xmlns:p14="http://schemas.microsoft.com/office/powerpoint/2010/main" val="13905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670550" y="8554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92D050"/>
                </a:solidFill>
              </a:rPr>
              <a:t>Many groups of people were involved in carrying out the Holocaust. There were two Nazi groups in particular which organised the killing of Nazi </a:t>
            </a:r>
            <a:r>
              <a:rPr lang="en-GB" dirty="0" smtClean="0">
                <a:solidFill>
                  <a:srgbClr val="92D050"/>
                </a:solidFill>
              </a:rPr>
              <a:t>enemies.</a:t>
            </a:r>
            <a:endParaRPr lang="en-GB" dirty="0">
              <a:solidFill>
                <a:srgbClr val="92D05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5874"/>
            <a:ext cx="113411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2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66</TotalTime>
  <Words>298</Words>
  <Application>Microsoft Office PowerPoint</Application>
  <PresentationFormat>Widescreen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Mesh</vt:lpstr>
      <vt:lpstr>Holocaust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Holocaust</dc:title>
  <dc:creator>15ArthurI</dc:creator>
  <cp:lastModifiedBy>15ArthurI</cp:lastModifiedBy>
  <cp:revision>11</cp:revision>
  <dcterms:created xsi:type="dcterms:W3CDTF">2020-01-29T11:36:56Z</dcterms:created>
  <dcterms:modified xsi:type="dcterms:W3CDTF">2020-01-31T14:21:05Z</dcterms:modified>
</cp:coreProperties>
</file>