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2" r:id="rId4"/>
    <p:sldId id="259" r:id="rId5"/>
    <p:sldId id="258" r:id="rId6"/>
    <p:sldId id="260" r:id="rId7"/>
    <p:sldId id="263" r:id="rId8"/>
    <p:sldId id="26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3053B-23F9-41EF-981D-6D957EBEC628}" type="datetimeFigureOut">
              <a:rPr lang="en-GB" smtClean="0"/>
              <a:t>12/01/2017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9C967-77C4-4454-86C7-033ACFE61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8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3053B-23F9-41EF-981D-6D957EBEC628}" type="datetimeFigureOut">
              <a:rPr lang="en-GB" smtClean="0"/>
              <a:t>12/01/2017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9C967-77C4-4454-86C7-033ACFE61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805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3053B-23F9-41EF-981D-6D957EBEC628}" type="datetimeFigureOut">
              <a:rPr lang="en-GB" smtClean="0"/>
              <a:t>12/01/2017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9C967-77C4-4454-86C7-033ACFE61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346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3053B-23F9-41EF-981D-6D957EBEC628}" type="datetimeFigureOut">
              <a:rPr lang="en-GB" smtClean="0"/>
              <a:t>12/01/2017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9C967-77C4-4454-86C7-033ACFE61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160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3053B-23F9-41EF-981D-6D957EBEC628}" type="datetimeFigureOut">
              <a:rPr lang="en-GB" smtClean="0"/>
              <a:t>12/01/2017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9C967-77C4-4454-86C7-033ACFE61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279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3053B-23F9-41EF-981D-6D957EBEC628}" type="datetimeFigureOut">
              <a:rPr lang="en-GB" smtClean="0"/>
              <a:t>12/01/2017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9C967-77C4-4454-86C7-033ACFE61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256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3053B-23F9-41EF-981D-6D957EBEC628}" type="datetimeFigureOut">
              <a:rPr lang="en-GB" smtClean="0"/>
              <a:t>12/01/2017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9C967-77C4-4454-86C7-033ACFE61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8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3053B-23F9-41EF-981D-6D957EBEC628}" type="datetimeFigureOut">
              <a:rPr lang="en-GB" smtClean="0"/>
              <a:t>12/01/2017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9C967-77C4-4454-86C7-033ACFE61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959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3053B-23F9-41EF-981D-6D957EBEC628}" type="datetimeFigureOut">
              <a:rPr lang="en-GB" smtClean="0"/>
              <a:t>12/01/2017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9C967-77C4-4454-86C7-033ACFE61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271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3053B-23F9-41EF-981D-6D957EBEC628}" type="datetimeFigureOut">
              <a:rPr lang="en-GB" smtClean="0"/>
              <a:t>12/01/2017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9C967-77C4-4454-86C7-033ACFE61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820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3053B-23F9-41EF-981D-6D957EBEC628}" type="datetimeFigureOut">
              <a:rPr lang="en-GB" smtClean="0"/>
              <a:t>12/01/2017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9C967-77C4-4454-86C7-033ACFE61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04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3053B-23F9-41EF-981D-6D957EBEC628}" type="datetimeFigureOut">
              <a:rPr lang="en-GB" smtClean="0"/>
              <a:t>12/01/2017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9C967-77C4-4454-86C7-033ACFE613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08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uSo1MyWf8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 result for habitats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122951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6979595" y="6211669"/>
            <a:ext cx="50415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3"/>
              </a:rPr>
              <a:t>https://www.youtube.com/watch?v=auSo1MyWf8g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144327" y="2179545"/>
            <a:ext cx="838165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Shoebox Habitats</a:t>
            </a:r>
            <a:endParaRPr lang="en-US" sz="8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8546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928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7879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Image result for shoebox habit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68378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Image result for shoebox habit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19338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shoebox habit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5153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100" name="Picture 4" descr="Image result for shoebox habit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725"/>
            <a:ext cx="12192000" cy="687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1794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Image result for shoebox habit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276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703541" y="834839"/>
            <a:ext cx="902118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Now it’s your turn!</a:t>
            </a:r>
            <a:endParaRPr lang="en-US" sz="8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26117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Widescreen</PresentationFormat>
  <Paragraphs>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Samuel Train</dc:creator>
  <cp:lastModifiedBy>Samuel Train</cp:lastModifiedBy>
  <cp:revision>1</cp:revision>
  <dcterms:created xsi:type="dcterms:W3CDTF">2017-01-12T15:04:07Z</dcterms:created>
  <dcterms:modified xsi:type="dcterms:W3CDTF">2017-01-12T15:04:39Z</dcterms:modified>
</cp:coreProperties>
</file>