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3" r:id="rId1"/>
  </p:sldMasterIdLst>
  <p:sldIdLst>
    <p:sldId id="256" r:id="rId2"/>
    <p:sldId id="264" r:id="rId3"/>
    <p:sldId id="261" r:id="rId4"/>
    <p:sldId id="257" r:id="rId5"/>
    <p:sldId id="263" r:id="rId6"/>
    <p:sldId id="258" r:id="rId7"/>
    <p:sldId id="259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4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8090672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120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865834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5599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72864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59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1646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4496664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614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692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5115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442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D41501A-8E5F-4D56-A3E9-0F27296EF9BC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B4B6AE7-A019-49B1-90CC-35986D4406F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06782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  <p:sldLayoutId id="214748386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Holocaust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79785" y="3674555"/>
            <a:ext cx="4075611" cy="486636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4398766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Concentration camps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Concentration camps are where the people slept in the night there was over 100 people in the rooms and over 100,000 people in the building it was overcrowded.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45400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9" y="1285874"/>
            <a:ext cx="8451273" cy="5017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1776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found out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During the holocaust Jews were told and made to say Jews were bad  and hold up signs about it.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8307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41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And we also found out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1557292"/>
          </a:xfrm>
        </p:spPr>
        <p:txBody>
          <a:bodyPr/>
          <a:lstStyle/>
          <a:p>
            <a:r>
              <a:rPr lang="en-GB" dirty="0" smtClean="0"/>
              <a:t>  </a:t>
            </a:r>
          </a:p>
          <a:p>
            <a:r>
              <a:rPr lang="en-GB" dirty="0" smtClean="0"/>
              <a:t>In the war over 6 million Jews were killed in concentration camp if they gave up. And others who survived they would be slaves for them.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85476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12971417" y="574766"/>
            <a:ext cx="548640" cy="222067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024467" y="1959429"/>
            <a:ext cx="10130516" cy="2688772"/>
          </a:xfrm>
        </p:spPr>
        <p:txBody>
          <a:bodyPr/>
          <a:lstStyle/>
          <a:p>
            <a:r>
              <a:rPr lang="en-GB" dirty="0" err="1" smtClean="0"/>
              <a:t>Goebbles</a:t>
            </a:r>
            <a:r>
              <a:rPr lang="en-GB" dirty="0" smtClean="0"/>
              <a:t> was a friend of </a:t>
            </a:r>
            <a:r>
              <a:rPr lang="en-GB" dirty="0" err="1" smtClean="0"/>
              <a:t>hitler</a:t>
            </a:r>
            <a:r>
              <a:rPr lang="en-GB" dirty="0" smtClean="0"/>
              <a:t> he was in charge of making all the bad propaganda about the </a:t>
            </a:r>
            <a:r>
              <a:rPr lang="en-GB" dirty="0" err="1" smtClean="0"/>
              <a:t>jews</a:t>
            </a:r>
            <a:r>
              <a:rPr lang="en-GB" dirty="0" smtClean="0"/>
              <a:t> to get them arrested to go to concentration camps.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5511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013" y="221673"/>
            <a:ext cx="10605654" cy="527703"/>
          </a:xfrm>
        </p:spPr>
        <p:txBody>
          <a:bodyPr>
            <a:normAutofit fontScale="90000"/>
          </a:bodyPr>
          <a:lstStyle/>
          <a:p>
            <a:r>
              <a:rPr lang="en-GB" dirty="0" err="1" smtClean="0"/>
              <a:t>hitler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2951019"/>
            <a:ext cx="10490200" cy="803563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Hitler was a man who at the time was the leader of the </a:t>
            </a:r>
            <a:r>
              <a:rPr lang="en-GB" dirty="0" err="1" smtClean="0"/>
              <a:t>naziz</a:t>
            </a:r>
            <a:r>
              <a:rPr lang="en-GB" dirty="0" smtClean="0"/>
              <a:t> party he also won the election so that meant  he ruled </a:t>
            </a:r>
            <a:r>
              <a:rPr lang="en-GB" dirty="0" err="1" smtClean="0"/>
              <a:t>germany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0525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70</TotalTime>
  <Words>145</Words>
  <Application>Microsoft Office PowerPoint</Application>
  <PresentationFormat>Widescreen</PresentationFormat>
  <Paragraphs>11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Gill Sans MT</vt:lpstr>
      <vt:lpstr>Impact</vt:lpstr>
      <vt:lpstr>Badge</vt:lpstr>
      <vt:lpstr>Holocaust</vt:lpstr>
      <vt:lpstr>Concentration camps</vt:lpstr>
      <vt:lpstr>PowerPoint Presentation</vt:lpstr>
      <vt:lpstr>We found out</vt:lpstr>
      <vt:lpstr>PowerPoint Presentation</vt:lpstr>
      <vt:lpstr>And we also found out </vt:lpstr>
      <vt:lpstr>PowerPoint Presentation</vt:lpstr>
      <vt:lpstr>hitler</vt:lpstr>
    </vt:vector>
  </TitlesOfParts>
  <Company>Elham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Holocaust</dc:title>
  <dc:creator>14RyanP</dc:creator>
  <cp:lastModifiedBy>14RyanP</cp:lastModifiedBy>
  <cp:revision>9</cp:revision>
  <dcterms:created xsi:type="dcterms:W3CDTF">2020-01-29T11:30:51Z</dcterms:created>
  <dcterms:modified xsi:type="dcterms:W3CDTF">2020-01-31T14:20:56Z</dcterms:modified>
</cp:coreProperties>
</file>